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notesMasterIdLst>
    <p:notesMasterId r:id="rId34"/>
  </p:notesMasterIdLst>
  <p:sldIdLst>
    <p:sldId id="256" r:id="rId2"/>
    <p:sldId id="370" r:id="rId3"/>
    <p:sldId id="257" r:id="rId4"/>
    <p:sldId id="259" r:id="rId5"/>
    <p:sldId id="260" r:id="rId6"/>
    <p:sldId id="394" r:id="rId7"/>
    <p:sldId id="325" r:id="rId8"/>
    <p:sldId id="371" r:id="rId9"/>
    <p:sldId id="263" r:id="rId10"/>
    <p:sldId id="266" r:id="rId11"/>
    <p:sldId id="372" r:id="rId12"/>
    <p:sldId id="376" r:id="rId13"/>
    <p:sldId id="377" r:id="rId14"/>
    <p:sldId id="378" r:id="rId15"/>
    <p:sldId id="379" r:id="rId16"/>
    <p:sldId id="380" r:id="rId17"/>
    <p:sldId id="381" r:id="rId18"/>
    <p:sldId id="395" r:id="rId19"/>
    <p:sldId id="382" r:id="rId20"/>
    <p:sldId id="383" r:id="rId21"/>
    <p:sldId id="384" r:id="rId22"/>
    <p:sldId id="385" r:id="rId23"/>
    <p:sldId id="386" r:id="rId24"/>
    <p:sldId id="387" r:id="rId25"/>
    <p:sldId id="388" r:id="rId26"/>
    <p:sldId id="389" r:id="rId27"/>
    <p:sldId id="337" r:id="rId28"/>
    <p:sldId id="338" r:id="rId29"/>
    <p:sldId id="343" r:id="rId30"/>
    <p:sldId id="344" r:id="rId31"/>
    <p:sldId id="345" r:id="rId32"/>
    <p:sldId id="391" r:id="rId33"/>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1281" autoAdjust="0"/>
  </p:normalViewPr>
  <p:slideViewPr>
    <p:cSldViewPr>
      <p:cViewPr varScale="1">
        <p:scale>
          <a:sx n="78" d="100"/>
          <a:sy n="78" d="100"/>
        </p:scale>
        <p:origin x="1594"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BD750E0-2F50-432B-85B1-39390CB479DF}" type="doc">
      <dgm:prSet loTypeId="urn:microsoft.com/office/officeart/2005/8/layout/cycle1" loCatId="cycle" qsTypeId="urn:microsoft.com/office/officeart/2005/8/quickstyle/simple1" qsCatId="simple" csTypeId="urn:microsoft.com/office/officeart/2005/8/colors/accent1_2" csCatId="accent1"/>
      <dgm:spPr/>
    </dgm:pt>
    <dgm:pt modelId="{B5478090-9ACA-4E87-90FC-0CD926D4EAC3}">
      <dgm:prSet/>
      <dgm:spPr/>
      <dgm:t>
        <a:bodyPr/>
        <a:lstStyle/>
        <a:p>
          <a:endParaRPr lang="fa-IR"/>
        </a:p>
      </dgm:t>
    </dgm:pt>
    <dgm:pt modelId="{A7B90C6D-4440-433F-9DAC-D59B72F4BDB0}" type="parTrans" cxnId="{F97E2985-F79D-44DB-9819-94CAB0A3FD22}">
      <dgm:prSet/>
      <dgm:spPr/>
    </dgm:pt>
    <dgm:pt modelId="{D3FE7831-17CE-4232-8AF1-806981632BF0}" type="sibTrans" cxnId="{F97E2985-F79D-44DB-9819-94CAB0A3FD22}">
      <dgm:prSet/>
      <dgm:spPr/>
    </dgm:pt>
    <dgm:pt modelId="{E17EB7BE-EA2A-4DCD-AD76-80886D8E9F99}">
      <dgm:prSet/>
      <dgm:spPr/>
      <dgm:t>
        <a:bodyPr/>
        <a:lstStyle/>
        <a:p>
          <a:endParaRPr lang="fa-IR"/>
        </a:p>
      </dgm:t>
    </dgm:pt>
    <dgm:pt modelId="{479E34FD-F939-4933-ADD5-D549C70C1216}" type="parTrans" cxnId="{F897AFC6-502B-4539-AF72-246FCC82DB14}">
      <dgm:prSet/>
      <dgm:spPr/>
    </dgm:pt>
    <dgm:pt modelId="{AE0B0B50-9E4A-4B02-8B16-9D2D5F3F5AF6}" type="sibTrans" cxnId="{F897AFC6-502B-4539-AF72-246FCC82DB14}">
      <dgm:prSet/>
      <dgm:spPr/>
    </dgm:pt>
    <dgm:pt modelId="{B76E0A4D-0466-4BAB-BFAD-1B8218A6F7EE}">
      <dgm:prSet/>
      <dgm:spPr/>
      <dgm:t>
        <a:bodyPr/>
        <a:lstStyle/>
        <a:p>
          <a:endParaRPr lang="fa-IR"/>
        </a:p>
      </dgm:t>
    </dgm:pt>
    <dgm:pt modelId="{81AB764C-FA13-4E12-8EDE-2D111F46AABD}" type="parTrans" cxnId="{7EC1228B-3E41-43AA-A5C9-6A55535DBA57}">
      <dgm:prSet/>
      <dgm:spPr/>
    </dgm:pt>
    <dgm:pt modelId="{A8B04FEB-7A0C-4FB7-8F57-BFE214099AA5}" type="sibTrans" cxnId="{7EC1228B-3E41-43AA-A5C9-6A55535DBA57}">
      <dgm:prSet/>
      <dgm:spPr/>
    </dgm:pt>
    <dgm:pt modelId="{A90B93C5-7BF4-4920-8C78-7D3042E17086}">
      <dgm:prSet/>
      <dgm:spPr/>
      <dgm:t>
        <a:bodyPr/>
        <a:lstStyle/>
        <a:p>
          <a:endParaRPr lang="fa-IR"/>
        </a:p>
      </dgm:t>
    </dgm:pt>
    <dgm:pt modelId="{B18182D9-404F-4B82-9B5E-4EC7DEB3B671}" type="parTrans" cxnId="{FA4F9D7A-A4DD-471D-84BA-77B749245879}">
      <dgm:prSet/>
      <dgm:spPr/>
    </dgm:pt>
    <dgm:pt modelId="{3118D905-DF43-4A76-9E6A-0F7903B598AA}" type="sibTrans" cxnId="{FA4F9D7A-A4DD-471D-84BA-77B749245879}">
      <dgm:prSet/>
      <dgm:spPr/>
    </dgm:pt>
    <dgm:pt modelId="{CEF816D1-753A-4481-BBAE-4F0783419D77}" type="pres">
      <dgm:prSet presAssocID="{0BD750E0-2F50-432B-85B1-39390CB479DF}" presName="cycle" presStyleCnt="0">
        <dgm:presLayoutVars>
          <dgm:dir/>
          <dgm:resizeHandles val="exact"/>
        </dgm:presLayoutVars>
      </dgm:prSet>
      <dgm:spPr/>
    </dgm:pt>
    <dgm:pt modelId="{0ABE08D4-E92C-44DD-9709-D1787A9942A3}" type="pres">
      <dgm:prSet presAssocID="{B5478090-9ACA-4E87-90FC-0CD926D4EAC3}" presName="dummy" presStyleCnt="0"/>
      <dgm:spPr/>
    </dgm:pt>
    <dgm:pt modelId="{7CEA6FD5-5ABB-46F8-8FA8-06676F6D3FAB}" type="pres">
      <dgm:prSet presAssocID="{B5478090-9ACA-4E87-90FC-0CD926D4EAC3}" presName="node" presStyleLbl="revTx" presStyleIdx="0" presStyleCnt="4">
        <dgm:presLayoutVars>
          <dgm:bulletEnabled val="1"/>
        </dgm:presLayoutVars>
      </dgm:prSet>
      <dgm:spPr/>
    </dgm:pt>
    <dgm:pt modelId="{0E665988-0810-4D98-9F74-53305E4E3D10}" type="pres">
      <dgm:prSet presAssocID="{D3FE7831-17CE-4232-8AF1-806981632BF0}" presName="sibTrans" presStyleLbl="node1" presStyleIdx="0" presStyleCnt="4"/>
      <dgm:spPr/>
    </dgm:pt>
    <dgm:pt modelId="{779EEA13-C645-44DF-8AF5-E0A59CCD6A41}" type="pres">
      <dgm:prSet presAssocID="{E17EB7BE-EA2A-4DCD-AD76-80886D8E9F99}" presName="dummy" presStyleCnt="0"/>
      <dgm:spPr/>
    </dgm:pt>
    <dgm:pt modelId="{25966A18-A63A-4360-B9D8-547C96335C25}" type="pres">
      <dgm:prSet presAssocID="{E17EB7BE-EA2A-4DCD-AD76-80886D8E9F99}" presName="node" presStyleLbl="revTx" presStyleIdx="1" presStyleCnt="4">
        <dgm:presLayoutVars>
          <dgm:bulletEnabled val="1"/>
        </dgm:presLayoutVars>
      </dgm:prSet>
      <dgm:spPr/>
    </dgm:pt>
    <dgm:pt modelId="{818E10E5-4E1E-4247-BA0E-DE6123ECAFFD}" type="pres">
      <dgm:prSet presAssocID="{AE0B0B50-9E4A-4B02-8B16-9D2D5F3F5AF6}" presName="sibTrans" presStyleLbl="node1" presStyleIdx="1" presStyleCnt="4"/>
      <dgm:spPr/>
    </dgm:pt>
    <dgm:pt modelId="{9C91C352-D226-4700-A8AA-D8E3716D97F2}" type="pres">
      <dgm:prSet presAssocID="{B76E0A4D-0466-4BAB-BFAD-1B8218A6F7EE}" presName="dummy" presStyleCnt="0"/>
      <dgm:spPr/>
    </dgm:pt>
    <dgm:pt modelId="{D190E9EC-BAB9-478C-8E29-6DD2C5406647}" type="pres">
      <dgm:prSet presAssocID="{B76E0A4D-0466-4BAB-BFAD-1B8218A6F7EE}" presName="node" presStyleLbl="revTx" presStyleIdx="2" presStyleCnt="4">
        <dgm:presLayoutVars>
          <dgm:bulletEnabled val="1"/>
        </dgm:presLayoutVars>
      </dgm:prSet>
      <dgm:spPr/>
    </dgm:pt>
    <dgm:pt modelId="{57B06B20-0684-44E2-95FE-72E218E19165}" type="pres">
      <dgm:prSet presAssocID="{A8B04FEB-7A0C-4FB7-8F57-BFE214099AA5}" presName="sibTrans" presStyleLbl="node1" presStyleIdx="2" presStyleCnt="4"/>
      <dgm:spPr/>
    </dgm:pt>
    <dgm:pt modelId="{CA3A927A-348E-4353-8BF2-C7AB90A72D03}" type="pres">
      <dgm:prSet presAssocID="{A90B93C5-7BF4-4920-8C78-7D3042E17086}" presName="dummy" presStyleCnt="0"/>
      <dgm:spPr/>
    </dgm:pt>
    <dgm:pt modelId="{FD8D9B7B-2E06-4298-AAD0-50CA8DF8A630}" type="pres">
      <dgm:prSet presAssocID="{A90B93C5-7BF4-4920-8C78-7D3042E17086}" presName="node" presStyleLbl="revTx" presStyleIdx="3" presStyleCnt="4">
        <dgm:presLayoutVars>
          <dgm:bulletEnabled val="1"/>
        </dgm:presLayoutVars>
      </dgm:prSet>
      <dgm:spPr/>
    </dgm:pt>
    <dgm:pt modelId="{706CF99C-279B-48C2-84DA-4517D15803D1}" type="pres">
      <dgm:prSet presAssocID="{3118D905-DF43-4A76-9E6A-0F7903B598AA}" presName="sibTrans" presStyleLbl="node1" presStyleIdx="3" presStyleCnt="4"/>
      <dgm:spPr/>
    </dgm:pt>
  </dgm:ptLst>
  <dgm:cxnLst>
    <dgm:cxn modelId="{36CD6713-22ED-43B4-AED9-258FE3568E47}" type="presOf" srcId="{A90B93C5-7BF4-4920-8C78-7D3042E17086}" destId="{FD8D9B7B-2E06-4298-AAD0-50CA8DF8A630}" srcOrd="0" destOrd="0" presId="urn:microsoft.com/office/officeart/2005/8/layout/cycle1"/>
    <dgm:cxn modelId="{24812224-3729-4201-AE29-7D65E75FAAB1}" type="presOf" srcId="{B76E0A4D-0466-4BAB-BFAD-1B8218A6F7EE}" destId="{D190E9EC-BAB9-478C-8E29-6DD2C5406647}" srcOrd="0" destOrd="0" presId="urn:microsoft.com/office/officeart/2005/8/layout/cycle1"/>
    <dgm:cxn modelId="{EDF3CD26-3BD0-47CF-A15B-8B0E4688FC2A}" type="presOf" srcId="{E17EB7BE-EA2A-4DCD-AD76-80886D8E9F99}" destId="{25966A18-A63A-4360-B9D8-547C96335C25}" srcOrd="0" destOrd="0" presId="urn:microsoft.com/office/officeart/2005/8/layout/cycle1"/>
    <dgm:cxn modelId="{FB8BBD37-CCA9-4161-853B-FDFC66C39C2D}" type="presOf" srcId="{0BD750E0-2F50-432B-85B1-39390CB479DF}" destId="{CEF816D1-753A-4481-BBAE-4F0783419D77}" srcOrd="0" destOrd="0" presId="urn:microsoft.com/office/officeart/2005/8/layout/cycle1"/>
    <dgm:cxn modelId="{2394C864-D22C-4D6F-8220-B4070EF055C3}" type="presOf" srcId="{A8B04FEB-7A0C-4FB7-8F57-BFE214099AA5}" destId="{57B06B20-0684-44E2-95FE-72E218E19165}" srcOrd="0" destOrd="0" presId="urn:microsoft.com/office/officeart/2005/8/layout/cycle1"/>
    <dgm:cxn modelId="{32E5FD55-9613-4C0E-B290-499935C37E13}" type="presOf" srcId="{D3FE7831-17CE-4232-8AF1-806981632BF0}" destId="{0E665988-0810-4D98-9F74-53305E4E3D10}" srcOrd="0" destOrd="0" presId="urn:microsoft.com/office/officeart/2005/8/layout/cycle1"/>
    <dgm:cxn modelId="{FA4F9D7A-A4DD-471D-84BA-77B749245879}" srcId="{0BD750E0-2F50-432B-85B1-39390CB479DF}" destId="{A90B93C5-7BF4-4920-8C78-7D3042E17086}" srcOrd="3" destOrd="0" parTransId="{B18182D9-404F-4B82-9B5E-4EC7DEB3B671}" sibTransId="{3118D905-DF43-4A76-9E6A-0F7903B598AA}"/>
    <dgm:cxn modelId="{F97E2985-F79D-44DB-9819-94CAB0A3FD22}" srcId="{0BD750E0-2F50-432B-85B1-39390CB479DF}" destId="{B5478090-9ACA-4E87-90FC-0CD926D4EAC3}" srcOrd="0" destOrd="0" parTransId="{A7B90C6D-4440-433F-9DAC-D59B72F4BDB0}" sibTransId="{D3FE7831-17CE-4232-8AF1-806981632BF0}"/>
    <dgm:cxn modelId="{7EC1228B-3E41-43AA-A5C9-6A55535DBA57}" srcId="{0BD750E0-2F50-432B-85B1-39390CB479DF}" destId="{B76E0A4D-0466-4BAB-BFAD-1B8218A6F7EE}" srcOrd="2" destOrd="0" parTransId="{81AB764C-FA13-4E12-8EDE-2D111F46AABD}" sibTransId="{A8B04FEB-7A0C-4FB7-8F57-BFE214099AA5}"/>
    <dgm:cxn modelId="{AD21889A-5016-4B0F-A601-7E16E06AC15A}" type="presOf" srcId="{AE0B0B50-9E4A-4B02-8B16-9D2D5F3F5AF6}" destId="{818E10E5-4E1E-4247-BA0E-DE6123ECAFFD}" srcOrd="0" destOrd="0" presId="urn:microsoft.com/office/officeart/2005/8/layout/cycle1"/>
    <dgm:cxn modelId="{6251E1B3-3B97-40A3-9515-1EA55FAB9574}" type="presOf" srcId="{B5478090-9ACA-4E87-90FC-0CD926D4EAC3}" destId="{7CEA6FD5-5ABB-46F8-8FA8-06676F6D3FAB}" srcOrd="0" destOrd="0" presId="urn:microsoft.com/office/officeart/2005/8/layout/cycle1"/>
    <dgm:cxn modelId="{50D843BA-2F9B-45D2-903E-365369B7A187}" type="presOf" srcId="{3118D905-DF43-4A76-9E6A-0F7903B598AA}" destId="{706CF99C-279B-48C2-84DA-4517D15803D1}" srcOrd="0" destOrd="0" presId="urn:microsoft.com/office/officeart/2005/8/layout/cycle1"/>
    <dgm:cxn modelId="{F897AFC6-502B-4539-AF72-246FCC82DB14}" srcId="{0BD750E0-2F50-432B-85B1-39390CB479DF}" destId="{E17EB7BE-EA2A-4DCD-AD76-80886D8E9F99}" srcOrd="1" destOrd="0" parTransId="{479E34FD-F939-4933-ADD5-D549C70C1216}" sibTransId="{AE0B0B50-9E4A-4B02-8B16-9D2D5F3F5AF6}"/>
    <dgm:cxn modelId="{8E1661C3-4D2C-4013-8B3D-16923C6BC340}" type="presParOf" srcId="{CEF816D1-753A-4481-BBAE-4F0783419D77}" destId="{0ABE08D4-E92C-44DD-9709-D1787A9942A3}" srcOrd="0" destOrd="0" presId="urn:microsoft.com/office/officeart/2005/8/layout/cycle1"/>
    <dgm:cxn modelId="{D24A782A-F4EC-4D6F-9452-323A612FD4DC}" type="presParOf" srcId="{CEF816D1-753A-4481-BBAE-4F0783419D77}" destId="{7CEA6FD5-5ABB-46F8-8FA8-06676F6D3FAB}" srcOrd="1" destOrd="0" presId="urn:microsoft.com/office/officeart/2005/8/layout/cycle1"/>
    <dgm:cxn modelId="{5AE44374-4B86-4049-A2B4-3554D3E988A3}" type="presParOf" srcId="{CEF816D1-753A-4481-BBAE-4F0783419D77}" destId="{0E665988-0810-4D98-9F74-53305E4E3D10}" srcOrd="2" destOrd="0" presId="urn:microsoft.com/office/officeart/2005/8/layout/cycle1"/>
    <dgm:cxn modelId="{E19B8E22-E61E-435C-9B41-DA67ABADAF56}" type="presParOf" srcId="{CEF816D1-753A-4481-BBAE-4F0783419D77}" destId="{779EEA13-C645-44DF-8AF5-E0A59CCD6A41}" srcOrd="3" destOrd="0" presId="urn:microsoft.com/office/officeart/2005/8/layout/cycle1"/>
    <dgm:cxn modelId="{646EB89E-B2AD-4B29-843D-360BE4F3A148}" type="presParOf" srcId="{CEF816D1-753A-4481-BBAE-4F0783419D77}" destId="{25966A18-A63A-4360-B9D8-547C96335C25}" srcOrd="4" destOrd="0" presId="urn:microsoft.com/office/officeart/2005/8/layout/cycle1"/>
    <dgm:cxn modelId="{E770390D-BE9E-4BA2-9F91-6269DA93021A}" type="presParOf" srcId="{CEF816D1-753A-4481-BBAE-4F0783419D77}" destId="{818E10E5-4E1E-4247-BA0E-DE6123ECAFFD}" srcOrd="5" destOrd="0" presId="urn:microsoft.com/office/officeart/2005/8/layout/cycle1"/>
    <dgm:cxn modelId="{A0B16A75-50A0-4ED6-9111-525D38781177}" type="presParOf" srcId="{CEF816D1-753A-4481-BBAE-4F0783419D77}" destId="{9C91C352-D226-4700-A8AA-D8E3716D97F2}" srcOrd="6" destOrd="0" presId="urn:microsoft.com/office/officeart/2005/8/layout/cycle1"/>
    <dgm:cxn modelId="{B4918D18-32A5-4EC4-8574-1BA22EE11238}" type="presParOf" srcId="{CEF816D1-753A-4481-BBAE-4F0783419D77}" destId="{D190E9EC-BAB9-478C-8E29-6DD2C5406647}" srcOrd="7" destOrd="0" presId="urn:microsoft.com/office/officeart/2005/8/layout/cycle1"/>
    <dgm:cxn modelId="{10763913-586E-4824-A6E8-8DF3CECBCE40}" type="presParOf" srcId="{CEF816D1-753A-4481-BBAE-4F0783419D77}" destId="{57B06B20-0684-44E2-95FE-72E218E19165}" srcOrd="8" destOrd="0" presId="urn:microsoft.com/office/officeart/2005/8/layout/cycle1"/>
    <dgm:cxn modelId="{54094A95-C8E5-4C9A-8F0F-CB4E501F5D31}" type="presParOf" srcId="{CEF816D1-753A-4481-BBAE-4F0783419D77}" destId="{CA3A927A-348E-4353-8BF2-C7AB90A72D03}" srcOrd="9" destOrd="0" presId="urn:microsoft.com/office/officeart/2005/8/layout/cycle1"/>
    <dgm:cxn modelId="{02B7BBF6-A98E-417D-B3C5-EB22C966B446}" type="presParOf" srcId="{CEF816D1-753A-4481-BBAE-4F0783419D77}" destId="{FD8D9B7B-2E06-4298-AAD0-50CA8DF8A630}" srcOrd="10" destOrd="0" presId="urn:microsoft.com/office/officeart/2005/8/layout/cycle1"/>
    <dgm:cxn modelId="{4915905E-5527-44F8-9B1B-75E537A0032E}" type="presParOf" srcId="{CEF816D1-753A-4481-BBAE-4F0783419D77}" destId="{706CF99C-279B-48C2-84DA-4517D15803D1}" srcOrd="11" destOrd="0" presId="urn:microsoft.com/office/officeart/2005/8/layout/cycle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9125DEB-B95B-4DAB-B4B7-A41E71A56582}" type="doc">
      <dgm:prSet loTypeId="urn:microsoft.com/office/officeart/2005/8/layout/vList2" loCatId="list" qsTypeId="urn:microsoft.com/office/officeart/2005/8/quickstyle/simple1" qsCatId="simple" csTypeId="urn:microsoft.com/office/officeart/2005/8/colors/accent1_2" csCatId="accent1" phldr="1"/>
      <dgm:spPr/>
      <dgm:t>
        <a:bodyPr/>
        <a:lstStyle/>
        <a:p>
          <a:pPr rtl="1"/>
          <a:endParaRPr lang="fa-IR"/>
        </a:p>
      </dgm:t>
    </dgm:pt>
    <dgm:pt modelId="{ADE8B90A-D7E2-456F-AC25-64A19817DDF0}">
      <dgm:prSet phldrT="[Text]" custT="1"/>
      <dgm:spPr/>
      <dgm:t>
        <a:bodyPr/>
        <a:lstStyle/>
        <a:p>
          <a:pPr rtl="1"/>
          <a:r>
            <a:rPr lang="fa-IR" sz="3300" dirty="0"/>
            <a:t>        </a:t>
          </a:r>
          <a:r>
            <a:rPr lang="fa-IR" sz="3200" b="1" dirty="0"/>
            <a:t>مستقیم                         غیرمستقیم</a:t>
          </a:r>
        </a:p>
      </dgm:t>
    </dgm:pt>
    <dgm:pt modelId="{0413B67B-3393-453C-9144-F3295D0991EC}" type="parTrans" cxnId="{41EE3F0B-F76E-4BBF-9C98-4B20E1557BB8}">
      <dgm:prSet/>
      <dgm:spPr/>
      <dgm:t>
        <a:bodyPr/>
        <a:lstStyle/>
        <a:p>
          <a:pPr rtl="1"/>
          <a:endParaRPr lang="fa-IR"/>
        </a:p>
      </dgm:t>
    </dgm:pt>
    <dgm:pt modelId="{AB6B73D5-BCD6-48C1-AC79-CF4DCB17C552}" type="sibTrans" cxnId="{41EE3F0B-F76E-4BBF-9C98-4B20E1557BB8}">
      <dgm:prSet/>
      <dgm:spPr/>
      <dgm:t>
        <a:bodyPr/>
        <a:lstStyle/>
        <a:p>
          <a:pPr rtl="1"/>
          <a:endParaRPr lang="fa-IR"/>
        </a:p>
      </dgm:t>
    </dgm:pt>
    <dgm:pt modelId="{AF9E0CCA-502D-4515-9C3C-CBB0A1C4D4CF}">
      <dgm:prSet phldrT="[Text]" custT="1"/>
      <dgm:spPr/>
      <dgm:t>
        <a:bodyPr/>
        <a:lstStyle/>
        <a:p>
          <a:pPr algn="ctr" rtl="1"/>
          <a:r>
            <a:rPr lang="fa-IR" sz="4000" b="1" dirty="0"/>
            <a:t>فوری، کوتاه مدت، میان مدت، طولانی مدت</a:t>
          </a:r>
        </a:p>
      </dgm:t>
    </dgm:pt>
    <dgm:pt modelId="{373B3C1E-7922-4D02-B8D3-5364C4429C2A}" type="parTrans" cxnId="{ADAC1876-6CD0-4EFC-A4A2-9128A2C7CF23}">
      <dgm:prSet/>
      <dgm:spPr/>
      <dgm:t>
        <a:bodyPr/>
        <a:lstStyle/>
        <a:p>
          <a:pPr rtl="1"/>
          <a:endParaRPr lang="fa-IR"/>
        </a:p>
      </dgm:t>
    </dgm:pt>
    <dgm:pt modelId="{B0001338-523B-4A38-8F57-AD71EBD4D932}" type="sibTrans" cxnId="{ADAC1876-6CD0-4EFC-A4A2-9128A2C7CF23}">
      <dgm:prSet/>
      <dgm:spPr/>
      <dgm:t>
        <a:bodyPr/>
        <a:lstStyle/>
        <a:p>
          <a:pPr rtl="1"/>
          <a:endParaRPr lang="fa-IR"/>
        </a:p>
      </dgm:t>
    </dgm:pt>
    <dgm:pt modelId="{D7C4E48D-72EB-4264-91A5-E2B56E8FA80A}" type="pres">
      <dgm:prSet presAssocID="{E9125DEB-B95B-4DAB-B4B7-A41E71A56582}" presName="linear" presStyleCnt="0">
        <dgm:presLayoutVars>
          <dgm:animLvl val="lvl"/>
          <dgm:resizeHandles val="exact"/>
        </dgm:presLayoutVars>
      </dgm:prSet>
      <dgm:spPr/>
    </dgm:pt>
    <dgm:pt modelId="{E4C60348-89CD-4998-BBCB-F3871CA539E4}" type="pres">
      <dgm:prSet presAssocID="{ADE8B90A-D7E2-456F-AC25-64A19817DDF0}" presName="parentText" presStyleLbl="node1" presStyleIdx="0" presStyleCnt="2" custScaleY="87185" custLinFactY="-26687" custLinFactNeighborX="-749" custLinFactNeighborY="-100000">
        <dgm:presLayoutVars>
          <dgm:chMax val="0"/>
          <dgm:bulletEnabled val="1"/>
        </dgm:presLayoutVars>
      </dgm:prSet>
      <dgm:spPr/>
    </dgm:pt>
    <dgm:pt modelId="{F2DB8371-325C-4AC7-BC8D-29B11E5D30D6}" type="pres">
      <dgm:prSet presAssocID="{AB6B73D5-BCD6-48C1-AC79-CF4DCB17C552}" presName="spacer" presStyleCnt="0"/>
      <dgm:spPr/>
    </dgm:pt>
    <dgm:pt modelId="{9EF88B0B-2FEB-4D22-B78D-1DF85EEF7D85}" type="pres">
      <dgm:prSet presAssocID="{AF9E0CCA-502D-4515-9C3C-CBB0A1C4D4CF}" presName="parentText" presStyleLbl="node1" presStyleIdx="1" presStyleCnt="2" custScaleY="112492" custLinFactNeighborY="-47042">
        <dgm:presLayoutVars>
          <dgm:chMax val="0"/>
          <dgm:bulletEnabled val="1"/>
        </dgm:presLayoutVars>
      </dgm:prSet>
      <dgm:spPr/>
    </dgm:pt>
  </dgm:ptLst>
  <dgm:cxnLst>
    <dgm:cxn modelId="{41EE3F0B-F76E-4BBF-9C98-4B20E1557BB8}" srcId="{E9125DEB-B95B-4DAB-B4B7-A41E71A56582}" destId="{ADE8B90A-D7E2-456F-AC25-64A19817DDF0}" srcOrd="0" destOrd="0" parTransId="{0413B67B-3393-453C-9144-F3295D0991EC}" sibTransId="{AB6B73D5-BCD6-48C1-AC79-CF4DCB17C552}"/>
    <dgm:cxn modelId="{9E673932-4977-47BE-82F1-66CA8562425D}" type="presOf" srcId="{ADE8B90A-D7E2-456F-AC25-64A19817DDF0}" destId="{E4C60348-89CD-4998-BBCB-F3871CA539E4}" srcOrd="0" destOrd="0" presId="urn:microsoft.com/office/officeart/2005/8/layout/vList2"/>
    <dgm:cxn modelId="{96F0FA65-B206-4721-84A6-44592B2074C1}" type="presOf" srcId="{AF9E0CCA-502D-4515-9C3C-CBB0A1C4D4CF}" destId="{9EF88B0B-2FEB-4D22-B78D-1DF85EEF7D85}" srcOrd="0" destOrd="0" presId="urn:microsoft.com/office/officeart/2005/8/layout/vList2"/>
    <dgm:cxn modelId="{ADAC1876-6CD0-4EFC-A4A2-9128A2C7CF23}" srcId="{E9125DEB-B95B-4DAB-B4B7-A41E71A56582}" destId="{AF9E0CCA-502D-4515-9C3C-CBB0A1C4D4CF}" srcOrd="1" destOrd="0" parTransId="{373B3C1E-7922-4D02-B8D3-5364C4429C2A}" sibTransId="{B0001338-523B-4A38-8F57-AD71EBD4D932}"/>
    <dgm:cxn modelId="{A8E32DFE-3623-474D-8421-D0D0731A81E1}" type="presOf" srcId="{E9125DEB-B95B-4DAB-B4B7-A41E71A56582}" destId="{D7C4E48D-72EB-4264-91A5-E2B56E8FA80A}" srcOrd="0" destOrd="0" presId="urn:microsoft.com/office/officeart/2005/8/layout/vList2"/>
    <dgm:cxn modelId="{45367F4C-D375-4700-B8C1-F122B5DDEC46}" type="presParOf" srcId="{D7C4E48D-72EB-4264-91A5-E2B56E8FA80A}" destId="{E4C60348-89CD-4998-BBCB-F3871CA539E4}" srcOrd="0" destOrd="0" presId="urn:microsoft.com/office/officeart/2005/8/layout/vList2"/>
    <dgm:cxn modelId="{1DC3DD23-51B2-44F7-9014-9FAEBD458D96}" type="presParOf" srcId="{D7C4E48D-72EB-4264-91A5-E2B56E8FA80A}" destId="{F2DB8371-325C-4AC7-BC8D-29B11E5D30D6}" srcOrd="1" destOrd="0" presId="urn:microsoft.com/office/officeart/2005/8/layout/vList2"/>
    <dgm:cxn modelId="{F9208855-0254-4B4D-971B-FA16398A5851}" type="presParOf" srcId="{D7C4E48D-72EB-4264-91A5-E2B56E8FA80A}" destId="{9EF88B0B-2FEB-4D22-B78D-1DF85EEF7D85}"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EA6FD5-5ABB-46F8-8FA8-06676F6D3FAB}">
      <dsp:nvSpPr>
        <dsp:cNvPr id="0" name=""/>
        <dsp:cNvSpPr/>
      </dsp:nvSpPr>
      <dsp:spPr>
        <a:xfrm>
          <a:off x="4087443" y="126067"/>
          <a:ext cx="1996789" cy="19967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endParaRPr lang="fa-IR" sz="6500" kern="1200"/>
        </a:p>
      </dsp:txBody>
      <dsp:txXfrm>
        <a:off x="4087443" y="126067"/>
        <a:ext cx="1996789" cy="1996789"/>
      </dsp:txXfrm>
    </dsp:sp>
    <dsp:sp modelId="{0E665988-0810-4D98-9F74-53305E4E3D10}">
      <dsp:nvSpPr>
        <dsp:cNvPr id="0" name=""/>
        <dsp:cNvSpPr/>
      </dsp:nvSpPr>
      <dsp:spPr>
        <a:xfrm>
          <a:off x="572073" y="573"/>
          <a:ext cx="5637652" cy="5637652"/>
        </a:xfrm>
        <a:prstGeom prst="circularArrow">
          <a:avLst>
            <a:gd name="adj1" fmla="val 6907"/>
            <a:gd name="adj2" fmla="val 465718"/>
            <a:gd name="adj3" fmla="val 547875"/>
            <a:gd name="adj4" fmla="val 20586407"/>
            <a:gd name="adj5" fmla="val 805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5966A18-A63A-4360-B9D8-547C96335C25}">
      <dsp:nvSpPr>
        <dsp:cNvPr id="0" name=""/>
        <dsp:cNvSpPr/>
      </dsp:nvSpPr>
      <dsp:spPr>
        <a:xfrm>
          <a:off x="4087443" y="3515943"/>
          <a:ext cx="1996789" cy="19967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endParaRPr lang="fa-IR" sz="6500" kern="1200"/>
        </a:p>
      </dsp:txBody>
      <dsp:txXfrm>
        <a:off x="4087443" y="3515943"/>
        <a:ext cx="1996789" cy="1996789"/>
      </dsp:txXfrm>
    </dsp:sp>
    <dsp:sp modelId="{818E10E5-4E1E-4247-BA0E-DE6123ECAFFD}">
      <dsp:nvSpPr>
        <dsp:cNvPr id="0" name=""/>
        <dsp:cNvSpPr/>
      </dsp:nvSpPr>
      <dsp:spPr>
        <a:xfrm>
          <a:off x="572073" y="573"/>
          <a:ext cx="5637652" cy="5637652"/>
        </a:xfrm>
        <a:prstGeom prst="circularArrow">
          <a:avLst>
            <a:gd name="adj1" fmla="val 6907"/>
            <a:gd name="adj2" fmla="val 465718"/>
            <a:gd name="adj3" fmla="val 5947875"/>
            <a:gd name="adj4" fmla="val 4386407"/>
            <a:gd name="adj5" fmla="val 805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190E9EC-BAB9-478C-8E29-6DD2C5406647}">
      <dsp:nvSpPr>
        <dsp:cNvPr id="0" name=""/>
        <dsp:cNvSpPr/>
      </dsp:nvSpPr>
      <dsp:spPr>
        <a:xfrm>
          <a:off x="697567" y="3515943"/>
          <a:ext cx="1996789" cy="19967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endParaRPr lang="fa-IR" sz="6500" kern="1200"/>
        </a:p>
      </dsp:txBody>
      <dsp:txXfrm>
        <a:off x="697567" y="3515943"/>
        <a:ext cx="1996789" cy="1996789"/>
      </dsp:txXfrm>
    </dsp:sp>
    <dsp:sp modelId="{57B06B20-0684-44E2-95FE-72E218E19165}">
      <dsp:nvSpPr>
        <dsp:cNvPr id="0" name=""/>
        <dsp:cNvSpPr/>
      </dsp:nvSpPr>
      <dsp:spPr>
        <a:xfrm>
          <a:off x="572073" y="573"/>
          <a:ext cx="5637652" cy="5637652"/>
        </a:xfrm>
        <a:prstGeom prst="circularArrow">
          <a:avLst>
            <a:gd name="adj1" fmla="val 6907"/>
            <a:gd name="adj2" fmla="val 465718"/>
            <a:gd name="adj3" fmla="val 11347875"/>
            <a:gd name="adj4" fmla="val 9786407"/>
            <a:gd name="adj5" fmla="val 805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D8D9B7B-2E06-4298-AAD0-50CA8DF8A630}">
      <dsp:nvSpPr>
        <dsp:cNvPr id="0" name=""/>
        <dsp:cNvSpPr/>
      </dsp:nvSpPr>
      <dsp:spPr>
        <a:xfrm>
          <a:off x="697567" y="126067"/>
          <a:ext cx="1996789" cy="19967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endParaRPr lang="fa-IR" sz="6500" kern="1200"/>
        </a:p>
      </dsp:txBody>
      <dsp:txXfrm>
        <a:off x="697567" y="126067"/>
        <a:ext cx="1996789" cy="1996789"/>
      </dsp:txXfrm>
    </dsp:sp>
    <dsp:sp modelId="{706CF99C-279B-48C2-84DA-4517D15803D1}">
      <dsp:nvSpPr>
        <dsp:cNvPr id="0" name=""/>
        <dsp:cNvSpPr/>
      </dsp:nvSpPr>
      <dsp:spPr>
        <a:xfrm>
          <a:off x="572073" y="573"/>
          <a:ext cx="5637652" cy="5637652"/>
        </a:xfrm>
        <a:prstGeom prst="circularArrow">
          <a:avLst>
            <a:gd name="adj1" fmla="val 6907"/>
            <a:gd name="adj2" fmla="val 465718"/>
            <a:gd name="adj3" fmla="val 16747875"/>
            <a:gd name="adj4" fmla="val 15186407"/>
            <a:gd name="adj5" fmla="val 805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C60348-89CD-4998-BBCB-F3871CA539E4}">
      <dsp:nvSpPr>
        <dsp:cNvPr id="0" name=""/>
        <dsp:cNvSpPr/>
      </dsp:nvSpPr>
      <dsp:spPr>
        <a:xfrm>
          <a:off x="0" y="442619"/>
          <a:ext cx="8229600" cy="106086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r" defTabSz="1466850" rtl="1">
            <a:lnSpc>
              <a:spcPct val="90000"/>
            </a:lnSpc>
            <a:spcBef>
              <a:spcPct val="0"/>
            </a:spcBef>
            <a:spcAft>
              <a:spcPct val="35000"/>
            </a:spcAft>
            <a:buNone/>
          </a:pPr>
          <a:r>
            <a:rPr lang="fa-IR" sz="3300" kern="1200" dirty="0"/>
            <a:t>        </a:t>
          </a:r>
          <a:r>
            <a:rPr lang="fa-IR" sz="3200" b="1" kern="1200" dirty="0"/>
            <a:t>مستقیم                         غیرمستقیم</a:t>
          </a:r>
        </a:p>
      </dsp:txBody>
      <dsp:txXfrm>
        <a:off x="51787" y="494406"/>
        <a:ext cx="8126026" cy="957293"/>
      </dsp:txXfrm>
    </dsp:sp>
    <dsp:sp modelId="{9EF88B0B-2FEB-4D22-B78D-1DF85EEF7D85}">
      <dsp:nvSpPr>
        <dsp:cNvPr id="0" name=""/>
        <dsp:cNvSpPr/>
      </dsp:nvSpPr>
      <dsp:spPr>
        <a:xfrm>
          <a:off x="0" y="2114551"/>
          <a:ext cx="8229600" cy="136880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rtl="1">
            <a:lnSpc>
              <a:spcPct val="90000"/>
            </a:lnSpc>
            <a:spcBef>
              <a:spcPct val="0"/>
            </a:spcBef>
            <a:spcAft>
              <a:spcPct val="35000"/>
            </a:spcAft>
            <a:buNone/>
          </a:pPr>
          <a:r>
            <a:rPr lang="fa-IR" sz="4000" b="1" kern="1200" dirty="0"/>
            <a:t>فوری، کوتاه مدت، میان مدت، طولانی مدت</a:t>
          </a:r>
        </a:p>
      </dsp:txBody>
      <dsp:txXfrm>
        <a:off x="66819" y="2181370"/>
        <a:ext cx="8095962" cy="1235164"/>
      </dsp:txXfrm>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750E1205-8CB9-44AB-8E56-48D0F7248283}" type="datetimeFigureOut">
              <a:rPr lang="fa-IR" smtClean="0"/>
              <a:t>29/04/1447</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045183D0-EB5D-45BF-9E71-E74C78736ED3}" type="slidenum">
              <a:rPr lang="fa-IR" smtClean="0"/>
              <a:t>‹#›</a:t>
            </a:fld>
            <a:endParaRPr lang="fa-IR"/>
          </a:p>
        </p:txBody>
      </p:sp>
    </p:spTree>
    <p:extLst>
      <p:ext uri="{BB962C8B-B14F-4D97-AF65-F5344CB8AC3E}">
        <p14:creationId xmlns:p14="http://schemas.microsoft.com/office/powerpoint/2010/main" val="395699808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EA5067A-7112-430B-A6DE-D04056C5DBB5}" type="slidenum">
              <a:rPr lang="en-US" smtClean="0">
                <a:cs typeface="Arial" pitchFamily="34" charset="0"/>
              </a:rPr>
              <a:pPr fontAlgn="base">
                <a:spcBef>
                  <a:spcPct val="0"/>
                </a:spcBef>
                <a:spcAft>
                  <a:spcPct val="0"/>
                </a:spcAft>
                <a:defRPr/>
              </a:pPr>
              <a:t>10</a:t>
            </a:fld>
            <a:endParaRPr lang="en-US">
              <a:cs typeface="Arial" pitchFamily="34" charset="0"/>
            </a:endParaRPr>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fa-IR"/>
          </a:p>
          <a:p>
            <a:pPr eaLnBrk="1" hangingPunct="1">
              <a:spcBef>
                <a:spcPct val="0"/>
              </a:spcBef>
            </a:pPr>
            <a:endParaRPr lang="en-US" altLang="fa-IR"/>
          </a:p>
          <a:p>
            <a:pPr eaLnBrk="1" hangingPunct="1">
              <a:spcBef>
                <a:spcPct val="0"/>
              </a:spcBef>
            </a:pPr>
            <a:endParaRPr lang="en-US" altLang="fa-IR"/>
          </a:p>
        </p:txBody>
      </p:sp>
    </p:spTree>
    <p:extLst>
      <p:ext uri="{BB962C8B-B14F-4D97-AF65-F5344CB8AC3E}">
        <p14:creationId xmlns:p14="http://schemas.microsoft.com/office/powerpoint/2010/main" val="1234042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fa-IR" altLang="fa-IR"/>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eaLnBrk="0" hangingPunct="0">
              <a:spcBef>
                <a:spcPct val="30000"/>
              </a:spcBef>
              <a:defRPr sz="1100">
                <a:solidFill>
                  <a:schemeClr val="tx1"/>
                </a:solidFill>
                <a:latin typeface="Calibri" pitchFamily="34" charset="0"/>
              </a:defRPr>
            </a:lvl1pPr>
            <a:lvl2pPr marL="702756" indent="-270291" algn="r" rtl="1" eaLnBrk="0" hangingPunct="0">
              <a:spcBef>
                <a:spcPct val="30000"/>
              </a:spcBef>
              <a:defRPr sz="1100">
                <a:solidFill>
                  <a:schemeClr val="tx1"/>
                </a:solidFill>
                <a:latin typeface="Calibri" pitchFamily="34" charset="0"/>
              </a:defRPr>
            </a:lvl2pPr>
            <a:lvl3pPr marL="1081164" indent="-216233" algn="r" rtl="1" eaLnBrk="0" hangingPunct="0">
              <a:spcBef>
                <a:spcPct val="30000"/>
              </a:spcBef>
              <a:defRPr sz="1100">
                <a:solidFill>
                  <a:schemeClr val="tx1"/>
                </a:solidFill>
                <a:latin typeface="Calibri" pitchFamily="34" charset="0"/>
              </a:defRPr>
            </a:lvl3pPr>
            <a:lvl4pPr marL="1513629" indent="-216233" algn="r" rtl="1" eaLnBrk="0" hangingPunct="0">
              <a:spcBef>
                <a:spcPct val="30000"/>
              </a:spcBef>
              <a:defRPr sz="1100">
                <a:solidFill>
                  <a:schemeClr val="tx1"/>
                </a:solidFill>
                <a:latin typeface="Calibri" pitchFamily="34" charset="0"/>
              </a:defRPr>
            </a:lvl4pPr>
            <a:lvl5pPr marL="1946095" indent="-216233" algn="r" rtl="1" eaLnBrk="0" hangingPunct="0">
              <a:spcBef>
                <a:spcPct val="30000"/>
              </a:spcBef>
              <a:defRPr sz="1100">
                <a:solidFill>
                  <a:schemeClr val="tx1"/>
                </a:solidFill>
                <a:latin typeface="Calibri" pitchFamily="34" charset="0"/>
              </a:defRPr>
            </a:lvl5pPr>
            <a:lvl6pPr marL="2378560" indent="-216233" eaLnBrk="0" fontAlgn="base" hangingPunct="0">
              <a:spcBef>
                <a:spcPct val="30000"/>
              </a:spcBef>
              <a:spcAft>
                <a:spcPct val="0"/>
              </a:spcAft>
              <a:defRPr sz="1100">
                <a:solidFill>
                  <a:schemeClr val="tx1"/>
                </a:solidFill>
                <a:latin typeface="Calibri" pitchFamily="34" charset="0"/>
              </a:defRPr>
            </a:lvl6pPr>
            <a:lvl7pPr marL="2811026" indent="-216233" eaLnBrk="0" fontAlgn="base" hangingPunct="0">
              <a:spcBef>
                <a:spcPct val="30000"/>
              </a:spcBef>
              <a:spcAft>
                <a:spcPct val="0"/>
              </a:spcAft>
              <a:defRPr sz="1100">
                <a:solidFill>
                  <a:schemeClr val="tx1"/>
                </a:solidFill>
                <a:latin typeface="Calibri" pitchFamily="34" charset="0"/>
              </a:defRPr>
            </a:lvl7pPr>
            <a:lvl8pPr marL="3243491" indent="-216233" eaLnBrk="0" fontAlgn="base" hangingPunct="0">
              <a:spcBef>
                <a:spcPct val="30000"/>
              </a:spcBef>
              <a:spcAft>
                <a:spcPct val="0"/>
              </a:spcAft>
              <a:defRPr sz="1100">
                <a:solidFill>
                  <a:schemeClr val="tx1"/>
                </a:solidFill>
                <a:latin typeface="Calibri" pitchFamily="34" charset="0"/>
              </a:defRPr>
            </a:lvl8pPr>
            <a:lvl9pPr marL="3675957" indent="-216233" eaLnBrk="0" fontAlgn="base" hangingPunct="0">
              <a:spcBef>
                <a:spcPct val="30000"/>
              </a:spcBef>
              <a:spcAft>
                <a:spcPct val="0"/>
              </a:spcAft>
              <a:defRPr sz="1100">
                <a:solidFill>
                  <a:schemeClr val="tx1"/>
                </a:solidFill>
                <a:latin typeface="Calibri" pitchFamily="34" charset="0"/>
              </a:defRPr>
            </a:lvl9pPr>
          </a:lstStyle>
          <a:p>
            <a:pPr algn="l" rtl="0" eaLnBrk="1" hangingPunct="1">
              <a:spcBef>
                <a:spcPct val="0"/>
              </a:spcBef>
            </a:pPr>
            <a:fld id="{5FD6F389-AE36-48F5-B465-24AD30D4EE85}" type="slidenum">
              <a:rPr lang="fa-IR" altLang="fa-IR" smtClean="0">
                <a:latin typeface="Arial" pitchFamily="34" charset="0"/>
              </a:rPr>
              <a:pPr algn="l" rtl="0" eaLnBrk="1" hangingPunct="1">
                <a:spcBef>
                  <a:spcPct val="0"/>
                </a:spcBef>
              </a:pPr>
              <a:t>28</a:t>
            </a:fld>
            <a:endParaRPr lang="fa-IR" altLang="fa-IR">
              <a:latin typeface="Arial" pitchFamily="34" charset="0"/>
            </a:endParaRPr>
          </a:p>
        </p:txBody>
      </p:sp>
    </p:spTree>
    <p:extLst>
      <p:ext uri="{BB962C8B-B14F-4D97-AF65-F5344CB8AC3E}">
        <p14:creationId xmlns:p14="http://schemas.microsoft.com/office/powerpoint/2010/main" val="3875020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3074" name="Group 2"/>
          <p:cNvGrpSpPr>
            <a:grpSpLocks/>
          </p:cNvGrpSpPr>
          <p:nvPr/>
        </p:nvGrpSpPr>
        <p:grpSpPr bwMode="auto">
          <a:xfrm>
            <a:off x="0" y="0"/>
            <a:ext cx="9144000" cy="6858000"/>
            <a:chOff x="0" y="0"/>
            <a:chExt cx="5760" cy="4320"/>
          </a:xfrm>
        </p:grpSpPr>
        <p:sp>
          <p:nvSpPr>
            <p:cNvPr id="3075" name="Rectangle 3"/>
            <p:cNvSpPr>
              <a:spLocks noChangeArrowheads="1"/>
            </p:cNvSpPr>
            <p:nvPr/>
          </p:nvSpPr>
          <p:spPr bwMode="auto">
            <a:xfrm>
              <a:off x="1968" y="4224"/>
              <a:ext cx="3792" cy="96"/>
            </a:xfrm>
            <a:prstGeom prst="rect">
              <a:avLst/>
            </a:prstGeom>
            <a:gradFill rotWithShape="0">
              <a:gsLst>
                <a:gs pos="0">
                  <a:srgbClr val="EBD7FF"/>
                </a:gs>
                <a:gs pos="100000">
                  <a:srgbClr val="0099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fa-IR" altLang="fa-IR" sz="2400">
                <a:latin typeface="Gulim" pitchFamily="34" charset="-127"/>
              </a:endParaRPr>
            </a:p>
          </p:txBody>
        </p:sp>
        <p:sp>
          <p:nvSpPr>
            <p:cNvPr id="3076" name="Rectangle 4"/>
            <p:cNvSpPr>
              <a:spLocks noChangeArrowheads="1"/>
            </p:cNvSpPr>
            <p:nvPr/>
          </p:nvSpPr>
          <p:spPr bwMode="auto">
            <a:xfrm>
              <a:off x="5520" y="1248"/>
              <a:ext cx="240" cy="2688"/>
            </a:xfrm>
            <a:prstGeom prst="rect">
              <a:avLst/>
            </a:prstGeom>
            <a:gradFill rotWithShape="0">
              <a:gsLst>
                <a:gs pos="0">
                  <a:srgbClr val="C1E7CE"/>
                </a:gs>
                <a:gs pos="100000">
                  <a:srgbClr val="339966"/>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fa-IR" altLang="fa-IR" sz="2400">
                <a:latin typeface="Gulim" pitchFamily="34" charset="-127"/>
              </a:endParaRPr>
            </a:p>
          </p:txBody>
        </p:sp>
        <p:sp>
          <p:nvSpPr>
            <p:cNvPr id="3077" name="Rectangle 5"/>
            <p:cNvSpPr>
              <a:spLocks noChangeArrowheads="1"/>
            </p:cNvSpPr>
            <p:nvPr/>
          </p:nvSpPr>
          <p:spPr bwMode="auto">
            <a:xfrm>
              <a:off x="0" y="3312"/>
              <a:ext cx="288" cy="96"/>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fa-IR" altLang="fa-IR" sz="2400">
                <a:latin typeface="Gulim" pitchFamily="34" charset="-127"/>
              </a:endParaRPr>
            </a:p>
          </p:txBody>
        </p:sp>
        <p:sp>
          <p:nvSpPr>
            <p:cNvPr id="3078" name="Rectangle 6"/>
            <p:cNvSpPr>
              <a:spLocks noChangeArrowheads="1"/>
            </p:cNvSpPr>
            <p:nvPr/>
          </p:nvSpPr>
          <p:spPr bwMode="auto">
            <a:xfrm>
              <a:off x="0" y="3408"/>
              <a:ext cx="288" cy="912"/>
            </a:xfrm>
            <a:prstGeom prst="rect">
              <a:avLst/>
            </a:prstGeom>
            <a:solidFill>
              <a:srgbClr val="DDDDD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fa-IR" altLang="fa-IR" sz="2400">
                <a:latin typeface="Gulim" pitchFamily="34" charset="-127"/>
              </a:endParaRPr>
            </a:p>
          </p:txBody>
        </p:sp>
        <p:sp>
          <p:nvSpPr>
            <p:cNvPr id="3079" name="Rectangle 7"/>
            <p:cNvSpPr>
              <a:spLocks noChangeArrowheads="1"/>
            </p:cNvSpPr>
            <p:nvPr/>
          </p:nvSpPr>
          <p:spPr bwMode="auto">
            <a:xfrm>
              <a:off x="5520" y="0"/>
              <a:ext cx="240" cy="12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fa-IR" altLang="fa-IR" sz="2400">
                <a:latin typeface="Gulim" pitchFamily="34" charset="-127"/>
              </a:endParaRPr>
            </a:p>
          </p:txBody>
        </p:sp>
        <p:sp>
          <p:nvSpPr>
            <p:cNvPr id="3080" name="Rectangle 8"/>
            <p:cNvSpPr>
              <a:spLocks noChangeArrowheads="1"/>
            </p:cNvSpPr>
            <p:nvPr/>
          </p:nvSpPr>
          <p:spPr bwMode="auto">
            <a:xfrm>
              <a:off x="3600" y="0"/>
              <a:ext cx="1920" cy="192"/>
            </a:xfrm>
            <a:prstGeom prst="rect">
              <a:avLst/>
            </a:prstGeom>
            <a:solidFill>
              <a:srgbClr val="CAC9A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fa-IR" altLang="fa-IR" sz="2400">
                <a:latin typeface="Gulim" pitchFamily="34" charset="-127"/>
              </a:endParaRPr>
            </a:p>
          </p:txBody>
        </p:sp>
        <p:sp>
          <p:nvSpPr>
            <p:cNvPr id="3081" name="Rectangle 9"/>
            <p:cNvSpPr>
              <a:spLocks noChangeArrowheads="1"/>
            </p:cNvSpPr>
            <p:nvPr/>
          </p:nvSpPr>
          <p:spPr bwMode="auto">
            <a:xfrm>
              <a:off x="288" y="192"/>
              <a:ext cx="336" cy="480"/>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fa-IR" altLang="fa-IR" sz="2400">
                <a:latin typeface="Gulim" pitchFamily="34" charset="-127"/>
              </a:endParaRPr>
            </a:p>
          </p:txBody>
        </p:sp>
        <p:sp>
          <p:nvSpPr>
            <p:cNvPr id="3082" name="Rectangle 10"/>
            <p:cNvSpPr>
              <a:spLocks noChangeArrowheads="1"/>
            </p:cNvSpPr>
            <p:nvPr/>
          </p:nvSpPr>
          <p:spPr bwMode="auto">
            <a:xfrm>
              <a:off x="0" y="672"/>
              <a:ext cx="288" cy="2640"/>
            </a:xfrm>
            <a:prstGeom prst="rect">
              <a:avLst/>
            </a:prstGeom>
            <a:gradFill rotWithShape="0">
              <a:gsLst>
                <a:gs pos="0">
                  <a:srgbClr val="C1AE8F"/>
                </a:gs>
                <a:gs pos="100000">
                  <a:schemeClr val="bg1"/>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fa-IR" altLang="fa-IR" sz="2400">
                <a:latin typeface="Gulim" pitchFamily="34" charset="-127"/>
              </a:endParaRPr>
            </a:p>
          </p:txBody>
        </p:sp>
        <p:sp>
          <p:nvSpPr>
            <p:cNvPr id="3083" name="Rectangle 11"/>
            <p:cNvSpPr>
              <a:spLocks noChangeArrowheads="1"/>
            </p:cNvSpPr>
            <p:nvPr/>
          </p:nvSpPr>
          <p:spPr bwMode="auto">
            <a:xfrm>
              <a:off x="0" y="192"/>
              <a:ext cx="288" cy="48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fa-IR" altLang="fa-IR" sz="2400">
                <a:latin typeface="Gulim" pitchFamily="34" charset="-127"/>
              </a:endParaRPr>
            </a:p>
          </p:txBody>
        </p:sp>
        <p:sp>
          <p:nvSpPr>
            <p:cNvPr id="3084" name="Rectangle 12"/>
            <p:cNvSpPr>
              <a:spLocks noChangeArrowheads="1"/>
            </p:cNvSpPr>
            <p:nvPr/>
          </p:nvSpPr>
          <p:spPr bwMode="auto">
            <a:xfrm>
              <a:off x="0" y="0"/>
              <a:ext cx="624" cy="192"/>
            </a:xfrm>
            <a:prstGeom prst="rect">
              <a:avLst/>
            </a:prstGeom>
            <a:solidFill>
              <a:srgbClr val="99CC00"/>
            </a:solidFill>
            <a:ln w="19050">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fa-IR" altLang="fa-IR" sz="2400">
                <a:latin typeface="Gulim" pitchFamily="34" charset="-127"/>
              </a:endParaRPr>
            </a:p>
          </p:txBody>
        </p:sp>
        <p:sp>
          <p:nvSpPr>
            <p:cNvPr id="3085" name="Rectangle 13"/>
            <p:cNvSpPr>
              <a:spLocks noChangeArrowheads="1"/>
            </p:cNvSpPr>
            <p:nvPr/>
          </p:nvSpPr>
          <p:spPr bwMode="auto">
            <a:xfrm>
              <a:off x="624" y="0"/>
              <a:ext cx="2976" cy="192"/>
            </a:xfrm>
            <a:prstGeom prst="rect">
              <a:avLst/>
            </a:prstGeom>
            <a:solidFill>
              <a:schemeClr val="bg1"/>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fa-IR" altLang="fa-IR" sz="2400">
                <a:latin typeface="Gulim" pitchFamily="34" charset="-127"/>
              </a:endParaRPr>
            </a:p>
          </p:txBody>
        </p:sp>
        <p:sp>
          <p:nvSpPr>
            <p:cNvPr id="3086" name="Line 14"/>
            <p:cNvSpPr>
              <a:spLocks noChangeShapeType="1"/>
            </p:cNvSpPr>
            <p:nvPr/>
          </p:nvSpPr>
          <p:spPr bwMode="auto">
            <a:xfrm flipV="1">
              <a:off x="288" y="192"/>
              <a:ext cx="0" cy="4128"/>
            </a:xfrm>
            <a:prstGeom prst="line">
              <a:avLst/>
            </a:prstGeom>
            <a:noFill/>
            <a:ln w="762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3087" name="Line 15"/>
            <p:cNvSpPr>
              <a:spLocks noChangeShapeType="1"/>
            </p:cNvSpPr>
            <p:nvPr/>
          </p:nvSpPr>
          <p:spPr bwMode="auto">
            <a:xfrm>
              <a:off x="288" y="4224"/>
              <a:ext cx="5472" cy="0"/>
            </a:xfrm>
            <a:prstGeom prst="line">
              <a:avLst/>
            </a:prstGeom>
            <a:noFill/>
            <a:ln w="571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3088" name="Line 16"/>
            <p:cNvSpPr>
              <a:spLocks noChangeShapeType="1"/>
            </p:cNvSpPr>
            <p:nvPr/>
          </p:nvSpPr>
          <p:spPr bwMode="auto">
            <a:xfrm flipV="1">
              <a:off x="5520" y="0"/>
              <a:ext cx="0" cy="4224"/>
            </a:xfrm>
            <a:prstGeom prst="line">
              <a:avLst/>
            </a:prstGeom>
            <a:noFill/>
            <a:ln w="571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3089" name="Line 17"/>
            <p:cNvSpPr>
              <a:spLocks noChangeShapeType="1"/>
            </p:cNvSpPr>
            <p:nvPr/>
          </p:nvSpPr>
          <p:spPr bwMode="auto">
            <a:xfrm>
              <a:off x="0" y="192"/>
              <a:ext cx="5760" cy="0"/>
            </a:xfrm>
            <a:prstGeom prst="line">
              <a:avLst/>
            </a:prstGeom>
            <a:noFill/>
            <a:ln w="381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3090" name="Line 18"/>
            <p:cNvSpPr>
              <a:spLocks noChangeShapeType="1"/>
            </p:cNvSpPr>
            <p:nvPr/>
          </p:nvSpPr>
          <p:spPr bwMode="auto">
            <a:xfrm flipH="1">
              <a:off x="3600" y="288"/>
              <a:ext cx="2160" cy="0"/>
            </a:xfrm>
            <a:prstGeom prst="line">
              <a:avLst/>
            </a:prstGeom>
            <a:noFill/>
            <a:ln w="190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3091" name="Line 19"/>
            <p:cNvSpPr>
              <a:spLocks noChangeShapeType="1"/>
            </p:cNvSpPr>
            <p:nvPr/>
          </p:nvSpPr>
          <p:spPr bwMode="auto">
            <a:xfrm flipV="1">
              <a:off x="3600" y="0"/>
              <a:ext cx="0" cy="288"/>
            </a:xfrm>
            <a:prstGeom prst="line">
              <a:avLst/>
            </a:prstGeom>
            <a:noFill/>
            <a:ln w="190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3092" name="Line 20"/>
            <p:cNvSpPr>
              <a:spLocks noChangeShapeType="1"/>
            </p:cNvSpPr>
            <p:nvPr/>
          </p:nvSpPr>
          <p:spPr bwMode="auto">
            <a:xfrm>
              <a:off x="5520" y="1248"/>
              <a:ext cx="24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3093" name="Line 21"/>
            <p:cNvSpPr>
              <a:spLocks noChangeShapeType="1"/>
            </p:cNvSpPr>
            <p:nvPr/>
          </p:nvSpPr>
          <p:spPr bwMode="auto">
            <a:xfrm>
              <a:off x="624" y="0"/>
              <a:ext cx="0" cy="672"/>
            </a:xfrm>
            <a:prstGeom prst="line">
              <a:avLst/>
            </a:prstGeom>
            <a:noFill/>
            <a:ln w="190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3094" name="Line 22"/>
            <p:cNvSpPr>
              <a:spLocks noChangeShapeType="1"/>
            </p:cNvSpPr>
            <p:nvPr/>
          </p:nvSpPr>
          <p:spPr bwMode="auto">
            <a:xfrm flipH="1">
              <a:off x="0" y="672"/>
              <a:ext cx="62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3095" name="Line 23"/>
            <p:cNvSpPr>
              <a:spLocks noChangeShapeType="1"/>
            </p:cNvSpPr>
            <p:nvPr/>
          </p:nvSpPr>
          <p:spPr bwMode="auto">
            <a:xfrm flipV="1">
              <a:off x="1680" y="3936"/>
              <a:ext cx="0" cy="384"/>
            </a:xfrm>
            <a:prstGeom prst="line">
              <a:avLst/>
            </a:prstGeom>
            <a:noFill/>
            <a:ln w="190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3096" name="Line 24"/>
            <p:cNvSpPr>
              <a:spLocks noChangeShapeType="1"/>
            </p:cNvSpPr>
            <p:nvPr/>
          </p:nvSpPr>
          <p:spPr bwMode="auto">
            <a:xfrm>
              <a:off x="1680" y="3936"/>
              <a:ext cx="4080" cy="0"/>
            </a:xfrm>
            <a:prstGeom prst="line">
              <a:avLst/>
            </a:prstGeom>
            <a:noFill/>
            <a:ln w="190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3097" name="Line 25"/>
            <p:cNvSpPr>
              <a:spLocks noChangeShapeType="1"/>
            </p:cNvSpPr>
            <p:nvPr/>
          </p:nvSpPr>
          <p:spPr bwMode="auto">
            <a:xfrm flipH="1">
              <a:off x="0" y="3312"/>
              <a:ext cx="288"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3098" name="Line 26"/>
            <p:cNvSpPr>
              <a:spLocks noChangeShapeType="1"/>
            </p:cNvSpPr>
            <p:nvPr/>
          </p:nvSpPr>
          <p:spPr bwMode="auto">
            <a:xfrm flipH="1">
              <a:off x="0" y="3408"/>
              <a:ext cx="288"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grpSp>
      <p:sp>
        <p:nvSpPr>
          <p:cNvPr id="3099" name="Rectangle 27"/>
          <p:cNvSpPr>
            <a:spLocks noGrp="1" noChangeArrowheads="1"/>
          </p:cNvSpPr>
          <p:nvPr>
            <p:ph type="ctrTitle"/>
          </p:nvPr>
        </p:nvSpPr>
        <p:spPr>
          <a:xfrm>
            <a:off x="685800" y="2130425"/>
            <a:ext cx="7772400" cy="1470025"/>
          </a:xfrm>
        </p:spPr>
        <p:txBody>
          <a:bodyPr/>
          <a:lstStyle>
            <a:lvl1pPr>
              <a:defRPr/>
            </a:lvl1pPr>
          </a:lstStyle>
          <a:p>
            <a:pPr lvl="0"/>
            <a:r>
              <a:rPr lang="en-US" altLang="fa-IR" noProof="0"/>
              <a:t>Click to edit Master title style</a:t>
            </a:r>
          </a:p>
        </p:txBody>
      </p:sp>
      <p:sp>
        <p:nvSpPr>
          <p:cNvPr id="3100" name="Rectangle 28"/>
          <p:cNvSpPr>
            <a:spLocks noGrp="1" noChangeArrowheads="1"/>
          </p:cNvSpPr>
          <p:nvPr>
            <p:ph type="subTitle" idx="1"/>
          </p:nvPr>
        </p:nvSpPr>
        <p:spPr>
          <a:xfrm>
            <a:off x="1371600" y="3886200"/>
            <a:ext cx="6400800" cy="1752600"/>
          </a:xfrm>
        </p:spPr>
        <p:txBody>
          <a:bodyPr/>
          <a:lstStyle>
            <a:lvl1pPr marL="0" indent="0" algn="ctr">
              <a:buFont typeface="Century Gothic" pitchFamily="34" charset="0"/>
              <a:buNone/>
              <a:defRPr sz="2800"/>
            </a:lvl1pPr>
          </a:lstStyle>
          <a:p>
            <a:pPr lvl="0"/>
            <a:r>
              <a:rPr lang="en-US" altLang="fa-IR" noProof="0"/>
              <a:t>Click to edit Master subtitle style</a:t>
            </a:r>
          </a:p>
        </p:txBody>
      </p:sp>
      <p:sp>
        <p:nvSpPr>
          <p:cNvPr id="3104" name="Rectangle 32"/>
          <p:cNvSpPr>
            <a:spLocks noGrp="1" noChangeArrowheads="1"/>
          </p:cNvSpPr>
          <p:nvPr>
            <p:ph type="dt" sz="half" idx="2"/>
          </p:nvPr>
        </p:nvSpPr>
        <p:spPr/>
        <p:txBody>
          <a:bodyPr/>
          <a:lstStyle>
            <a:lvl1pPr>
              <a:defRPr/>
            </a:lvl1pPr>
          </a:lstStyle>
          <a:p>
            <a:fld id="{46934FAC-4995-4D71-BA15-D0B0C2B19351}" type="datetimeFigureOut">
              <a:rPr lang="fa-IR" smtClean="0"/>
              <a:t>29/04/1447</a:t>
            </a:fld>
            <a:endParaRPr lang="fa-IR"/>
          </a:p>
        </p:txBody>
      </p:sp>
      <p:sp>
        <p:nvSpPr>
          <p:cNvPr id="3105" name="Rectangle 33"/>
          <p:cNvSpPr>
            <a:spLocks noGrp="1" noChangeArrowheads="1"/>
          </p:cNvSpPr>
          <p:nvPr>
            <p:ph type="ftr" sz="quarter" idx="3"/>
          </p:nvPr>
        </p:nvSpPr>
        <p:spPr/>
        <p:txBody>
          <a:bodyPr/>
          <a:lstStyle>
            <a:lvl1pPr>
              <a:defRPr/>
            </a:lvl1pPr>
          </a:lstStyle>
          <a:p>
            <a:endParaRPr lang="fa-IR"/>
          </a:p>
        </p:txBody>
      </p:sp>
      <p:sp>
        <p:nvSpPr>
          <p:cNvPr id="3106" name="Rectangle 34"/>
          <p:cNvSpPr>
            <a:spLocks noGrp="1" noChangeArrowheads="1"/>
          </p:cNvSpPr>
          <p:nvPr>
            <p:ph type="sldNum" sz="quarter" idx="4"/>
          </p:nvPr>
        </p:nvSpPr>
        <p:spPr>
          <a:xfrm>
            <a:off x="6553200" y="6264275"/>
            <a:ext cx="2133600" cy="384175"/>
          </a:xfrm>
        </p:spPr>
        <p:txBody>
          <a:bodyPr/>
          <a:lstStyle>
            <a:lvl1pPr>
              <a:defRPr/>
            </a:lvl1pPr>
          </a:lstStyle>
          <a:p>
            <a:fld id="{6BC384FA-415D-4ABE-900C-AE99D6556B15}" type="slidenum">
              <a:rPr lang="fa-IR" smtClean="0"/>
              <a:t>‹#›</a:t>
            </a:fld>
            <a:endParaRPr lang="fa-IR"/>
          </a:p>
        </p:txBody>
      </p:sp>
    </p:spTree>
  </p:cSld>
  <p:clrMapOvr>
    <a:masterClrMapping/>
  </p:clrMapOvr>
  <p:transition spd="slow">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a:defRPr/>
            </a:lvl1pPr>
          </a:lstStyle>
          <a:p>
            <a:fld id="{46934FAC-4995-4D71-BA15-D0B0C2B19351}" type="datetimeFigureOut">
              <a:rPr lang="fa-IR" smtClean="0"/>
              <a:t>29/04/1447</a:t>
            </a:fld>
            <a:endParaRPr lang="fa-IR"/>
          </a:p>
        </p:txBody>
      </p:sp>
      <p:sp>
        <p:nvSpPr>
          <p:cNvPr id="5" name="Footer Placeholder 4"/>
          <p:cNvSpPr>
            <a:spLocks noGrp="1"/>
          </p:cNvSpPr>
          <p:nvPr>
            <p:ph type="ftr" sz="quarter" idx="11"/>
          </p:nvPr>
        </p:nvSpPr>
        <p:spPr/>
        <p:txBody>
          <a:bodyPr/>
          <a:lstStyle>
            <a:lvl1pPr>
              <a:defRPr/>
            </a:lvl1pPr>
          </a:lstStyle>
          <a:p>
            <a:endParaRPr lang="fa-IR"/>
          </a:p>
        </p:txBody>
      </p:sp>
      <p:sp>
        <p:nvSpPr>
          <p:cNvPr id="6" name="Slide Number Placeholder 5"/>
          <p:cNvSpPr>
            <a:spLocks noGrp="1"/>
          </p:cNvSpPr>
          <p:nvPr>
            <p:ph type="sldNum" sz="quarter" idx="12"/>
          </p:nvPr>
        </p:nvSpPr>
        <p:spPr/>
        <p:txBody>
          <a:bodyPr/>
          <a:lstStyle>
            <a:lvl1pPr>
              <a:defRPr/>
            </a:lvl1pPr>
          </a:lstStyle>
          <a:p>
            <a:fld id="{6BC384FA-415D-4ABE-900C-AE99D6556B15}" type="slidenum">
              <a:rPr lang="fa-IR" smtClean="0"/>
              <a:t>‹#›</a:t>
            </a:fld>
            <a:endParaRPr lang="fa-IR"/>
          </a:p>
        </p:txBody>
      </p:sp>
    </p:spTree>
    <p:extLst>
      <p:ext uri="{BB962C8B-B14F-4D97-AF65-F5344CB8AC3E}">
        <p14:creationId xmlns:p14="http://schemas.microsoft.com/office/powerpoint/2010/main" val="1411217355"/>
      </p:ext>
    </p:extLst>
  </p:cSld>
  <p:clrMapOvr>
    <a:masterClrMapping/>
  </p:clrMapOvr>
  <p:transition spd="slow">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a:defRPr/>
            </a:lvl1pPr>
          </a:lstStyle>
          <a:p>
            <a:fld id="{46934FAC-4995-4D71-BA15-D0B0C2B19351}" type="datetimeFigureOut">
              <a:rPr lang="fa-IR" smtClean="0"/>
              <a:t>29/04/1447</a:t>
            </a:fld>
            <a:endParaRPr lang="fa-IR"/>
          </a:p>
        </p:txBody>
      </p:sp>
      <p:sp>
        <p:nvSpPr>
          <p:cNvPr id="5" name="Footer Placeholder 4"/>
          <p:cNvSpPr>
            <a:spLocks noGrp="1"/>
          </p:cNvSpPr>
          <p:nvPr>
            <p:ph type="ftr" sz="quarter" idx="11"/>
          </p:nvPr>
        </p:nvSpPr>
        <p:spPr/>
        <p:txBody>
          <a:bodyPr/>
          <a:lstStyle>
            <a:lvl1pPr>
              <a:defRPr/>
            </a:lvl1pPr>
          </a:lstStyle>
          <a:p>
            <a:endParaRPr lang="fa-IR"/>
          </a:p>
        </p:txBody>
      </p:sp>
      <p:sp>
        <p:nvSpPr>
          <p:cNvPr id="6" name="Slide Number Placeholder 5"/>
          <p:cNvSpPr>
            <a:spLocks noGrp="1"/>
          </p:cNvSpPr>
          <p:nvPr>
            <p:ph type="sldNum" sz="quarter" idx="12"/>
          </p:nvPr>
        </p:nvSpPr>
        <p:spPr/>
        <p:txBody>
          <a:bodyPr/>
          <a:lstStyle>
            <a:lvl1pPr>
              <a:defRPr/>
            </a:lvl1pPr>
          </a:lstStyle>
          <a:p>
            <a:fld id="{6BC384FA-415D-4ABE-900C-AE99D6556B15}" type="slidenum">
              <a:rPr lang="fa-IR" smtClean="0"/>
              <a:t>‹#›</a:t>
            </a:fld>
            <a:endParaRPr lang="fa-IR"/>
          </a:p>
        </p:txBody>
      </p:sp>
    </p:spTree>
    <p:extLst>
      <p:ext uri="{BB962C8B-B14F-4D97-AF65-F5344CB8AC3E}">
        <p14:creationId xmlns:p14="http://schemas.microsoft.com/office/powerpoint/2010/main" val="2575846819"/>
      </p:ext>
    </p:extLst>
  </p:cSld>
  <p:clrMapOvr>
    <a:masterClrMapping/>
  </p:clrMapOvr>
  <p:transition spd="slow">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a:defRPr/>
            </a:lvl1pPr>
          </a:lstStyle>
          <a:p>
            <a:fld id="{46934FAC-4995-4D71-BA15-D0B0C2B19351}" type="datetimeFigureOut">
              <a:rPr lang="fa-IR" smtClean="0"/>
              <a:t>29/04/1447</a:t>
            </a:fld>
            <a:endParaRPr lang="fa-IR"/>
          </a:p>
        </p:txBody>
      </p:sp>
      <p:sp>
        <p:nvSpPr>
          <p:cNvPr id="5" name="Footer Placeholder 4"/>
          <p:cNvSpPr>
            <a:spLocks noGrp="1"/>
          </p:cNvSpPr>
          <p:nvPr>
            <p:ph type="ftr" sz="quarter" idx="11"/>
          </p:nvPr>
        </p:nvSpPr>
        <p:spPr/>
        <p:txBody>
          <a:bodyPr/>
          <a:lstStyle>
            <a:lvl1pPr>
              <a:defRPr/>
            </a:lvl1pPr>
          </a:lstStyle>
          <a:p>
            <a:endParaRPr lang="fa-IR"/>
          </a:p>
        </p:txBody>
      </p:sp>
      <p:sp>
        <p:nvSpPr>
          <p:cNvPr id="6" name="Slide Number Placeholder 5"/>
          <p:cNvSpPr>
            <a:spLocks noGrp="1"/>
          </p:cNvSpPr>
          <p:nvPr>
            <p:ph type="sldNum" sz="quarter" idx="12"/>
          </p:nvPr>
        </p:nvSpPr>
        <p:spPr/>
        <p:txBody>
          <a:bodyPr/>
          <a:lstStyle>
            <a:lvl1pPr>
              <a:defRPr/>
            </a:lvl1pPr>
          </a:lstStyle>
          <a:p>
            <a:fld id="{6BC384FA-415D-4ABE-900C-AE99D6556B15}" type="slidenum">
              <a:rPr lang="fa-IR" smtClean="0"/>
              <a:t>‹#›</a:t>
            </a:fld>
            <a:endParaRPr lang="fa-IR"/>
          </a:p>
        </p:txBody>
      </p:sp>
    </p:spTree>
    <p:extLst>
      <p:ext uri="{BB962C8B-B14F-4D97-AF65-F5344CB8AC3E}">
        <p14:creationId xmlns:p14="http://schemas.microsoft.com/office/powerpoint/2010/main" val="2602629307"/>
      </p:ext>
    </p:extLst>
  </p:cSld>
  <p:clrMapOvr>
    <a:masterClrMapping/>
  </p:clrMapOvr>
  <p:transition spd="slow">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46934FAC-4995-4D71-BA15-D0B0C2B19351}" type="datetimeFigureOut">
              <a:rPr lang="fa-IR" smtClean="0"/>
              <a:t>29/04/1447</a:t>
            </a:fld>
            <a:endParaRPr lang="fa-IR"/>
          </a:p>
        </p:txBody>
      </p:sp>
      <p:sp>
        <p:nvSpPr>
          <p:cNvPr id="5" name="Footer Placeholder 4"/>
          <p:cNvSpPr>
            <a:spLocks noGrp="1"/>
          </p:cNvSpPr>
          <p:nvPr>
            <p:ph type="ftr" sz="quarter" idx="11"/>
          </p:nvPr>
        </p:nvSpPr>
        <p:spPr/>
        <p:txBody>
          <a:bodyPr/>
          <a:lstStyle>
            <a:lvl1pPr>
              <a:defRPr/>
            </a:lvl1pPr>
          </a:lstStyle>
          <a:p>
            <a:endParaRPr lang="fa-IR"/>
          </a:p>
        </p:txBody>
      </p:sp>
      <p:sp>
        <p:nvSpPr>
          <p:cNvPr id="6" name="Slide Number Placeholder 5"/>
          <p:cNvSpPr>
            <a:spLocks noGrp="1"/>
          </p:cNvSpPr>
          <p:nvPr>
            <p:ph type="sldNum" sz="quarter" idx="12"/>
          </p:nvPr>
        </p:nvSpPr>
        <p:spPr/>
        <p:txBody>
          <a:bodyPr/>
          <a:lstStyle>
            <a:lvl1pPr>
              <a:defRPr/>
            </a:lvl1pPr>
          </a:lstStyle>
          <a:p>
            <a:fld id="{6BC384FA-415D-4ABE-900C-AE99D6556B15}" type="slidenum">
              <a:rPr lang="fa-IR" smtClean="0"/>
              <a:t>‹#›</a:t>
            </a:fld>
            <a:endParaRPr lang="fa-IR"/>
          </a:p>
        </p:txBody>
      </p:sp>
    </p:spTree>
    <p:extLst>
      <p:ext uri="{BB962C8B-B14F-4D97-AF65-F5344CB8AC3E}">
        <p14:creationId xmlns:p14="http://schemas.microsoft.com/office/powerpoint/2010/main" val="4180585243"/>
      </p:ext>
    </p:extLst>
  </p:cSld>
  <p:clrMapOvr>
    <a:masterClrMapping/>
  </p:clrMapOvr>
  <p:transition spd="slow">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lvl1pPr>
              <a:defRPr/>
            </a:lvl1pPr>
          </a:lstStyle>
          <a:p>
            <a:fld id="{46934FAC-4995-4D71-BA15-D0B0C2B19351}" type="datetimeFigureOut">
              <a:rPr lang="fa-IR" smtClean="0"/>
              <a:t>29/04/1447</a:t>
            </a:fld>
            <a:endParaRPr lang="fa-IR"/>
          </a:p>
        </p:txBody>
      </p:sp>
      <p:sp>
        <p:nvSpPr>
          <p:cNvPr id="6" name="Footer Placeholder 5"/>
          <p:cNvSpPr>
            <a:spLocks noGrp="1"/>
          </p:cNvSpPr>
          <p:nvPr>
            <p:ph type="ftr" sz="quarter" idx="11"/>
          </p:nvPr>
        </p:nvSpPr>
        <p:spPr/>
        <p:txBody>
          <a:bodyPr/>
          <a:lstStyle>
            <a:lvl1pPr>
              <a:defRPr/>
            </a:lvl1pPr>
          </a:lstStyle>
          <a:p>
            <a:endParaRPr lang="fa-IR"/>
          </a:p>
        </p:txBody>
      </p:sp>
      <p:sp>
        <p:nvSpPr>
          <p:cNvPr id="7" name="Slide Number Placeholder 6"/>
          <p:cNvSpPr>
            <a:spLocks noGrp="1"/>
          </p:cNvSpPr>
          <p:nvPr>
            <p:ph type="sldNum" sz="quarter" idx="12"/>
          </p:nvPr>
        </p:nvSpPr>
        <p:spPr/>
        <p:txBody>
          <a:bodyPr/>
          <a:lstStyle>
            <a:lvl1pPr>
              <a:defRPr/>
            </a:lvl1pPr>
          </a:lstStyle>
          <a:p>
            <a:fld id="{6BC384FA-415D-4ABE-900C-AE99D6556B15}" type="slidenum">
              <a:rPr lang="fa-IR" smtClean="0"/>
              <a:t>‹#›</a:t>
            </a:fld>
            <a:endParaRPr lang="fa-IR"/>
          </a:p>
        </p:txBody>
      </p:sp>
    </p:spTree>
    <p:extLst>
      <p:ext uri="{BB962C8B-B14F-4D97-AF65-F5344CB8AC3E}">
        <p14:creationId xmlns:p14="http://schemas.microsoft.com/office/powerpoint/2010/main" val="3430972212"/>
      </p:ext>
    </p:extLst>
  </p:cSld>
  <p:clrMapOvr>
    <a:masterClrMapping/>
  </p:clrMapOvr>
  <p:transition spd="slow">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lvl1pPr>
              <a:defRPr/>
            </a:lvl1pPr>
          </a:lstStyle>
          <a:p>
            <a:fld id="{46934FAC-4995-4D71-BA15-D0B0C2B19351}" type="datetimeFigureOut">
              <a:rPr lang="fa-IR" smtClean="0"/>
              <a:t>29/04/1447</a:t>
            </a:fld>
            <a:endParaRPr lang="fa-IR"/>
          </a:p>
        </p:txBody>
      </p:sp>
      <p:sp>
        <p:nvSpPr>
          <p:cNvPr id="8" name="Footer Placeholder 7"/>
          <p:cNvSpPr>
            <a:spLocks noGrp="1"/>
          </p:cNvSpPr>
          <p:nvPr>
            <p:ph type="ftr" sz="quarter" idx="11"/>
          </p:nvPr>
        </p:nvSpPr>
        <p:spPr/>
        <p:txBody>
          <a:bodyPr/>
          <a:lstStyle>
            <a:lvl1pPr>
              <a:defRPr/>
            </a:lvl1pPr>
          </a:lstStyle>
          <a:p>
            <a:endParaRPr lang="fa-IR"/>
          </a:p>
        </p:txBody>
      </p:sp>
      <p:sp>
        <p:nvSpPr>
          <p:cNvPr id="9" name="Slide Number Placeholder 8"/>
          <p:cNvSpPr>
            <a:spLocks noGrp="1"/>
          </p:cNvSpPr>
          <p:nvPr>
            <p:ph type="sldNum" sz="quarter" idx="12"/>
          </p:nvPr>
        </p:nvSpPr>
        <p:spPr/>
        <p:txBody>
          <a:bodyPr/>
          <a:lstStyle>
            <a:lvl1pPr>
              <a:defRPr/>
            </a:lvl1pPr>
          </a:lstStyle>
          <a:p>
            <a:fld id="{6BC384FA-415D-4ABE-900C-AE99D6556B15}" type="slidenum">
              <a:rPr lang="fa-IR" smtClean="0"/>
              <a:t>‹#›</a:t>
            </a:fld>
            <a:endParaRPr lang="fa-IR"/>
          </a:p>
        </p:txBody>
      </p:sp>
    </p:spTree>
    <p:extLst>
      <p:ext uri="{BB962C8B-B14F-4D97-AF65-F5344CB8AC3E}">
        <p14:creationId xmlns:p14="http://schemas.microsoft.com/office/powerpoint/2010/main" val="4162009424"/>
      </p:ext>
    </p:extLst>
  </p:cSld>
  <p:clrMapOvr>
    <a:masterClrMapping/>
  </p:clrMapOvr>
  <p:transition spd="slow">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lvl1pPr>
              <a:defRPr/>
            </a:lvl1pPr>
          </a:lstStyle>
          <a:p>
            <a:fld id="{46934FAC-4995-4D71-BA15-D0B0C2B19351}" type="datetimeFigureOut">
              <a:rPr lang="fa-IR" smtClean="0"/>
              <a:t>29/04/1447</a:t>
            </a:fld>
            <a:endParaRPr lang="fa-IR"/>
          </a:p>
        </p:txBody>
      </p:sp>
      <p:sp>
        <p:nvSpPr>
          <p:cNvPr id="4" name="Footer Placeholder 3"/>
          <p:cNvSpPr>
            <a:spLocks noGrp="1"/>
          </p:cNvSpPr>
          <p:nvPr>
            <p:ph type="ftr" sz="quarter" idx="11"/>
          </p:nvPr>
        </p:nvSpPr>
        <p:spPr/>
        <p:txBody>
          <a:bodyPr/>
          <a:lstStyle>
            <a:lvl1pPr>
              <a:defRPr/>
            </a:lvl1pPr>
          </a:lstStyle>
          <a:p>
            <a:endParaRPr lang="fa-IR"/>
          </a:p>
        </p:txBody>
      </p:sp>
      <p:sp>
        <p:nvSpPr>
          <p:cNvPr id="5" name="Slide Number Placeholder 4"/>
          <p:cNvSpPr>
            <a:spLocks noGrp="1"/>
          </p:cNvSpPr>
          <p:nvPr>
            <p:ph type="sldNum" sz="quarter" idx="12"/>
          </p:nvPr>
        </p:nvSpPr>
        <p:spPr/>
        <p:txBody>
          <a:bodyPr/>
          <a:lstStyle>
            <a:lvl1pPr>
              <a:defRPr/>
            </a:lvl1pPr>
          </a:lstStyle>
          <a:p>
            <a:fld id="{6BC384FA-415D-4ABE-900C-AE99D6556B15}" type="slidenum">
              <a:rPr lang="fa-IR" smtClean="0"/>
              <a:t>‹#›</a:t>
            </a:fld>
            <a:endParaRPr lang="fa-IR"/>
          </a:p>
        </p:txBody>
      </p:sp>
    </p:spTree>
    <p:extLst>
      <p:ext uri="{BB962C8B-B14F-4D97-AF65-F5344CB8AC3E}">
        <p14:creationId xmlns:p14="http://schemas.microsoft.com/office/powerpoint/2010/main" val="3124934548"/>
      </p:ext>
    </p:extLst>
  </p:cSld>
  <p:clrMapOvr>
    <a:masterClrMapping/>
  </p:clrMapOvr>
  <p:transition spd="slow">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46934FAC-4995-4D71-BA15-D0B0C2B19351}" type="datetimeFigureOut">
              <a:rPr lang="fa-IR" smtClean="0"/>
              <a:t>29/04/1447</a:t>
            </a:fld>
            <a:endParaRPr lang="fa-IR"/>
          </a:p>
        </p:txBody>
      </p:sp>
      <p:sp>
        <p:nvSpPr>
          <p:cNvPr id="3" name="Footer Placeholder 2"/>
          <p:cNvSpPr>
            <a:spLocks noGrp="1"/>
          </p:cNvSpPr>
          <p:nvPr>
            <p:ph type="ftr" sz="quarter" idx="11"/>
          </p:nvPr>
        </p:nvSpPr>
        <p:spPr/>
        <p:txBody>
          <a:bodyPr/>
          <a:lstStyle>
            <a:lvl1pPr>
              <a:defRPr/>
            </a:lvl1pPr>
          </a:lstStyle>
          <a:p>
            <a:endParaRPr lang="fa-IR"/>
          </a:p>
        </p:txBody>
      </p:sp>
      <p:sp>
        <p:nvSpPr>
          <p:cNvPr id="4" name="Slide Number Placeholder 3"/>
          <p:cNvSpPr>
            <a:spLocks noGrp="1"/>
          </p:cNvSpPr>
          <p:nvPr>
            <p:ph type="sldNum" sz="quarter" idx="12"/>
          </p:nvPr>
        </p:nvSpPr>
        <p:spPr/>
        <p:txBody>
          <a:bodyPr/>
          <a:lstStyle>
            <a:lvl1pPr>
              <a:defRPr/>
            </a:lvl1pPr>
          </a:lstStyle>
          <a:p>
            <a:fld id="{6BC384FA-415D-4ABE-900C-AE99D6556B15}" type="slidenum">
              <a:rPr lang="fa-IR" smtClean="0"/>
              <a:t>‹#›</a:t>
            </a:fld>
            <a:endParaRPr lang="fa-IR"/>
          </a:p>
        </p:txBody>
      </p:sp>
    </p:spTree>
    <p:extLst>
      <p:ext uri="{BB962C8B-B14F-4D97-AF65-F5344CB8AC3E}">
        <p14:creationId xmlns:p14="http://schemas.microsoft.com/office/powerpoint/2010/main" val="4163328447"/>
      </p:ext>
    </p:extLst>
  </p:cSld>
  <p:clrMapOvr>
    <a:masterClrMapping/>
  </p:clrMapOvr>
  <p:transition spd="slow">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6934FAC-4995-4D71-BA15-D0B0C2B19351}" type="datetimeFigureOut">
              <a:rPr lang="fa-IR" smtClean="0"/>
              <a:t>29/04/1447</a:t>
            </a:fld>
            <a:endParaRPr lang="fa-IR"/>
          </a:p>
        </p:txBody>
      </p:sp>
      <p:sp>
        <p:nvSpPr>
          <p:cNvPr id="6" name="Footer Placeholder 5"/>
          <p:cNvSpPr>
            <a:spLocks noGrp="1"/>
          </p:cNvSpPr>
          <p:nvPr>
            <p:ph type="ftr" sz="quarter" idx="11"/>
          </p:nvPr>
        </p:nvSpPr>
        <p:spPr/>
        <p:txBody>
          <a:bodyPr/>
          <a:lstStyle>
            <a:lvl1pPr>
              <a:defRPr/>
            </a:lvl1pPr>
          </a:lstStyle>
          <a:p>
            <a:endParaRPr lang="fa-IR"/>
          </a:p>
        </p:txBody>
      </p:sp>
      <p:sp>
        <p:nvSpPr>
          <p:cNvPr id="7" name="Slide Number Placeholder 6"/>
          <p:cNvSpPr>
            <a:spLocks noGrp="1"/>
          </p:cNvSpPr>
          <p:nvPr>
            <p:ph type="sldNum" sz="quarter" idx="12"/>
          </p:nvPr>
        </p:nvSpPr>
        <p:spPr/>
        <p:txBody>
          <a:bodyPr/>
          <a:lstStyle>
            <a:lvl1pPr>
              <a:defRPr/>
            </a:lvl1pPr>
          </a:lstStyle>
          <a:p>
            <a:fld id="{6BC384FA-415D-4ABE-900C-AE99D6556B15}" type="slidenum">
              <a:rPr lang="fa-IR" smtClean="0"/>
              <a:t>‹#›</a:t>
            </a:fld>
            <a:endParaRPr lang="fa-IR"/>
          </a:p>
        </p:txBody>
      </p:sp>
    </p:spTree>
    <p:extLst>
      <p:ext uri="{BB962C8B-B14F-4D97-AF65-F5344CB8AC3E}">
        <p14:creationId xmlns:p14="http://schemas.microsoft.com/office/powerpoint/2010/main" val="1402983480"/>
      </p:ext>
    </p:extLst>
  </p:cSld>
  <p:clrMapOvr>
    <a:masterClrMapping/>
  </p:clrMapOvr>
  <p:transition spd="slow">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6934FAC-4995-4D71-BA15-D0B0C2B19351}" type="datetimeFigureOut">
              <a:rPr lang="fa-IR" smtClean="0"/>
              <a:t>29/04/1447</a:t>
            </a:fld>
            <a:endParaRPr lang="fa-IR"/>
          </a:p>
        </p:txBody>
      </p:sp>
      <p:sp>
        <p:nvSpPr>
          <p:cNvPr id="6" name="Footer Placeholder 5"/>
          <p:cNvSpPr>
            <a:spLocks noGrp="1"/>
          </p:cNvSpPr>
          <p:nvPr>
            <p:ph type="ftr" sz="quarter" idx="11"/>
          </p:nvPr>
        </p:nvSpPr>
        <p:spPr/>
        <p:txBody>
          <a:bodyPr/>
          <a:lstStyle>
            <a:lvl1pPr>
              <a:defRPr/>
            </a:lvl1pPr>
          </a:lstStyle>
          <a:p>
            <a:endParaRPr lang="fa-IR"/>
          </a:p>
        </p:txBody>
      </p:sp>
      <p:sp>
        <p:nvSpPr>
          <p:cNvPr id="7" name="Slide Number Placeholder 6"/>
          <p:cNvSpPr>
            <a:spLocks noGrp="1"/>
          </p:cNvSpPr>
          <p:nvPr>
            <p:ph type="sldNum" sz="quarter" idx="12"/>
          </p:nvPr>
        </p:nvSpPr>
        <p:spPr/>
        <p:txBody>
          <a:bodyPr/>
          <a:lstStyle>
            <a:lvl1pPr>
              <a:defRPr/>
            </a:lvl1pPr>
          </a:lstStyle>
          <a:p>
            <a:fld id="{6BC384FA-415D-4ABE-900C-AE99D6556B15}" type="slidenum">
              <a:rPr lang="fa-IR" smtClean="0"/>
              <a:t>‹#›</a:t>
            </a:fld>
            <a:endParaRPr lang="fa-IR"/>
          </a:p>
        </p:txBody>
      </p:sp>
    </p:spTree>
    <p:extLst>
      <p:ext uri="{BB962C8B-B14F-4D97-AF65-F5344CB8AC3E}">
        <p14:creationId xmlns:p14="http://schemas.microsoft.com/office/powerpoint/2010/main" val="3045947329"/>
      </p:ext>
    </p:extLst>
  </p:cSld>
  <p:clrMapOvr>
    <a:masterClrMapping/>
  </p:clrMapOvr>
  <p:transition spd="slow">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CC"/>
            </a:gs>
            <a:gs pos="100000">
              <a:schemeClr val="bg1"/>
            </a:gs>
          </a:gsLst>
          <a:lin ang="5400000" scaled="1"/>
        </a:gradFill>
        <a:effectLst/>
      </p:bgPr>
    </p:bg>
    <p:spTree>
      <p:nvGrpSpPr>
        <p:cNvPr id="1" name=""/>
        <p:cNvGrpSpPr/>
        <p:nvPr/>
      </p:nvGrpSpPr>
      <p:grpSpPr>
        <a:xfrm>
          <a:off x="0" y="0"/>
          <a:ext cx="0" cy="0"/>
          <a:chOff x="0" y="0"/>
          <a:chExt cx="0" cy="0"/>
        </a:xfrm>
      </p:grpSpPr>
      <p:grpSp>
        <p:nvGrpSpPr>
          <p:cNvPr id="1031" name="Group 7"/>
          <p:cNvGrpSpPr>
            <a:grpSpLocks/>
          </p:cNvGrpSpPr>
          <p:nvPr/>
        </p:nvGrpSpPr>
        <p:grpSpPr bwMode="auto">
          <a:xfrm>
            <a:off x="0" y="0"/>
            <a:ext cx="9144000" cy="6858000"/>
            <a:chOff x="0" y="0"/>
            <a:chExt cx="5760" cy="4320"/>
          </a:xfrm>
        </p:grpSpPr>
        <p:sp>
          <p:nvSpPr>
            <p:cNvPr id="1032" name="Rectangle 8"/>
            <p:cNvSpPr>
              <a:spLocks noChangeArrowheads="1"/>
            </p:cNvSpPr>
            <p:nvPr/>
          </p:nvSpPr>
          <p:spPr bwMode="auto">
            <a:xfrm>
              <a:off x="1968" y="4224"/>
              <a:ext cx="3792" cy="96"/>
            </a:xfrm>
            <a:prstGeom prst="rect">
              <a:avLst/>
            </a:prstGeom>
            <a:gradFill rotWithShape="0">
              <a:gsLst>
                <a:gs pos="0">
                  <a:srgbClr val="EBD7FF"/>
                </a:gs>
                <a:gs pos="100000">
                  <a:srgbClr val="0099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fa-IR" altLang="fa-IR" sz="2400">
                <a:latin typeface="Gulim" pitchFamily="34" charset="-127"/>
              </a:endParaRPr>
            </a:p>
          </p:txBody>
        </p:sp>
        <p:sp>
          <p:nvSpPr>
            <p:cNvPr id="1033" name="Rectangle 9"/>
            <p:cNvSpPr>
              <a:spLocks noChangeArrowheads="1"/>
            </p:cNvSpPr>
            <p:nvPr/>
          </p:nvSpPr>
          <p:spPr bwMode="auto">
            <a:xfrm>
              <a:off x="5520" y="1248"/>
              <a:ext cx="240" cy="2688"/>
            </a:xfrm>
            <a:prstGeom prst="rect">
              <a:avLst/>
            </a:prstGeom>
            <a:gradFill rotWithShape="0">
              <a:gsLst>
                <a:gs pos="0">
                  <a:srgbClr val="C1E7CE"/>
                </a:gs>
                <a:gs pos="100000">
                  <a:srgbClr val="339966"/>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fa-IR" altLang="fa-IR" sz="2400">
                <a:latin typeface="Gulim" pitchFamily="34" charset="-127"/>
              </a:endParaRPr>
            </a:p>
          </p:txBody>
        </p:sp>
        <p:sp>
          <p:nvSpPr>
            <p:cNvPr id="1034" name="Rectangle 10"/>
            <p:cNvSpPr>
              <a:spLocks noChangeArrowheads="1"/>
            </p:cNvSpPr>
            <p:nvPr/>
          </p:nvSpPr>
          <p:spPr bwMode="auto">
            <a:xfrm>
              <a:off x="0" y="3312"/>
              <a:ext cx="288" cy="96"/>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fa-IR" altLang="fa-IR" sz="2400">
                <a:latin typeface="Gulim" pitchFamily="34" charset="-127"/>
              </a:endParaRPr>
            </a:p>
          </p:txBody>
        </p:sp>
        <p:sp>
          <p:nvSpPr>
            <p:cNvPr id="1035" name="Rectangle 11"/>
            <p:cNvSpPr>
              <a:spLocks noChangeArrowheads="1"/>
            </p:cNvSpPr>
            <p:nvPr/>
          </p:nvSpPr>
          <p:spPr bwMode="auto">
            <a:xfrm>
              <a:off x="0" y="3408"/>
              <a:ext cx="288" cy="912"/>
            </a:xfrm>
            <a:prstGeom prst="rect">
              <a:avLst/>
            </a:prstGeom>
            <a:solidFill>
              <a:srgbClr val="DDDDD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fa-IR" altLang="fa-IR" sz="2400">
                <a:latin typeface="Gulim" pitchFamily="34" charset="-127"/>
              </a:endParaRPr>
            </a:p>
          </p:txBody>
        </p:sp>
        <p:sp>
          <p:nvSpPr>
            <p:cNvPr id="1036" name="Rectangle 12"/>
            <p:cNvSpPr>
              <a:spLocks noChangeArrowheads="1"/>
            </p:cNvSpPr>
            <p:nvPr/>
          </p:nvSpPr>
          <p:spPr bwMode="auto">
            <a:xfrm>
              <a:off x="5520" y="0"/>
              <a:ext cx="240" cy="12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fa-IR" altLang="fa-IR" sz="2400">
                <a:latin typeface="Gulim" pitchFamily="34" charset="-127"/>
              </a:endParaRPr>
            </a:p>
          </p:txBody>
        </p:sp>
        <p:sp>
          <p:nvSpPr>
            <p:cNvPr id="1037" name="Rectangle 13"/>
            <p:cNvSpPr>
              <a:spLocks noChangeArrowheads="1"/>
            </p:cNvSpPr>
            <p:nvPr/>
          </p:nvSpPr>
          <p:spPr bwMode="auto">
            <a:xfrm>
              <a:off x="3600" y="0"/>
              <a:ext cx="1920" cy="192"/>
            </a:xfrm>
            <a:prstGeom prst="rect">
              <a:avLst/>
            </a:prstGeom>
            <a:solidFill>
              <a:srgbClr val="CAC9A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fa-IR" altLang="fa-IR" sz="2400">
                <a:latin typeface="Gulim" pitchFamily="34" charset="-127"/>
              </a:endParaRPr>
            </a:p>
          </p:txBody>
        </p:sp>
        <p:sp>
          <p:nvSpPr>
            <p:cNvPr id="1038" name="Rectangle 14"/>
            <p:cNvSpPr>
              <a:spLocks noChangeArrowheads="1"/>
            </p:cNvSpPr>
            <p:nvPr/>
          </p:nvSpPr>
          <p:spPr bwMode="auto">
            <a:xfrm>
              <a:off x="288" y="192"/>
              <a:ext cx="336" cy="480"/>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fa-IR" altLang="fa-IR" sz="2400">
                <a:latin typeface="Gulim" pitchFamily="34" charset="-127"/>
              </a:endParaRPr>
            </a:p>
          </p:txBody>
        </p:sp>
        <p:sp>
          <p:nvSpPr>
            <p:cNvPr id="1039" name="Rectangle 15"/>
            <p:cNvSpPr>
              <a:spLocks noChangeArrowheads="1"/>
            </p:cNvSpPr>
            <p:nvPr/>
          </p:nvSpPr>
          <p:spPr bwMode="auto">
            <a:xfrm>
              <a:off x="0" y="672"/>
              <a:ext cx="288" cy="2640"/>
            </a:xfrm>
            <a:prstGeom prst="rect">
              <a:avLst/>
            </a:prstGeom>
            <a:gradFill rotWithShape="0">
              <a:gsLst>
                <a:gs pos="0">
                  <a:srgbClr val="C1AE8F"/>
                </a:gs>
                <a:gs pos="100000">
                  <a:schemeClr val="bg1"/>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fa-IR" altLang="fa-IR" sz="2400">
                <a:latin typeface="Gulim" pitchFamily="34" charset="-127"/>
              </a:endParaRPr>
            </a:p>
          </p:txBody>
        </p:sp>
        <p:sp>
          <p:nvSpPr>
            <p:cNvPr id="1040" name="Rectangle 16"/>
            <p:cNvSpPr>
              <a:spLocks noChangeArrowheads="1"/>
            </p:cNvSpPr>
            <p:nvPr/>
          </p:nvSpPr>
          <p:spPr bwMode="auto">
            <a:xfrm>
              <a:off x="0" y="192"/>
              <a:ext cx="288" cy="48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fa-IR" altLang="fa-IR" sz="2400">
                <a:latin typeface="Gulim" pitchFamily="34" charset="-127"/>
              </a:endParaRPr>
            </a:p>
          </p:txBody>
        </p:sp>
        <p:sp>
          <p:nvSpPr>
            <p:cNvPr id="1041" name="Rectangle 17"/>
            <p:cNvSpPr>
              <a:spLocks noChangeArrowheads="1"/>
            </p:cNvSpPr>
            <p:nvPr/>
          </p:nvSpPr>
          <p:spPr bwMode="auto">
            <a:xfrm>
              <a:off x="0" y="0"/>
              <a:ext cx="624" cy="192"/>
            </a:xfrm>
            <a:prstGeom prst="rect">
              <a:avLst/>
            </a:prstGeom>
            <a:solidFill>
              <a:srgbClr val="99CC00"/>
            </a:solidFill>
            <a:ln w="19050">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fa-IR" altLang="fa-IR" sz="2400">
                <a:latin typeface="Gulim" pitchFamily="34" charset="-127"/>
              </a:endParaRPr>
            </a:p>
          </p:txBody>
        </p:sp>
        <p:sp>
          <p:nvSpPr>
            <p:cNvPr id="1042" name="Rectangle 18"/>
            <p:cNvSpPr>
              <a:spLocks noChangeArrowheads="1"/>
            </p:cNvSpPr>
            <p:nvPr/>
          </p:nvSpPr>
          <p:spPr bwMode="auto">
            <a:xfrm>
              <a:off x="624" y="0"/>
              <a:ext cx="2976" cy="192"/>
            </a:xfrm>
            <a:prstGeom prst="rect">
              <a:avLst/>
            </a:prstGeom>
            <a:solidFill>
              <a:schemeClr val="bg1"/>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fa-IR" altLang="fa-IR" sz="2400">
                <a:latin typeface="Gulim" pitchFamily="34" charset="-127"/>
              </a:endParaRPr>
            </a:p>
          </p:txBody>
        </p:sp>
        <p:sp>
          <p:nvSpPr>
            <p:cNvPr id="1043" name="Line 19"/>
            <p:cNvSpPr>
              <a:spLocks noChangeShapeType="1"/>
            </p:cNvSpPr>
            <p:nvPr/>
          </p:nvSpPr>
          <p:spPr bwMode="auto">
            <a:xfrm flipV="1">
              <a:off x="288" y="192"/>
              <a:ext cx="0" cy="4128"/>
            </a:xfrm>
            <a:prstGeom prst="line">
              <a:avLst/>
            </a:prstGeom>
            <a:noFill/>
            <a:ln w="762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044" name="Line 20"/>
            <p:cNvSpPr>
              <a:spLocks noChangeShapeType="1"/>
            </p:cNvSpPr>
            <p:nvPr/>
          </p:nvSpPr>
          <p:spPr bwMode="auto">
            <a:xfrm>
              <a:off x="288" y="4224"/>
              <a:ext cx="5472" cy="0"/>
            </a:xfrm>
            <a:prstGeom prst="line">
              <a:avLst/>
            </a:prstGeom>
            <a:noFill/>
            <a:ln w="571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045" name="Line 21"/>
            <p:cNvSpPr>
              <a:spLocks noChangeShapeType="1"/>
            </p:cNvSpPr>
            <p:nvPr/>
          </p:nvSpPr>
          <p:spPr bwMode="auto">
            <a:xfrm flipV="1">
              <a:off x="5520" y="0"/>
              <a:ext cx="0" cy="4224"/>
            </a:xfrm>
            <a:prstGeom prst="line">
              <a:avLst/>
            </a:prstGeom>
            <a:noFill/>
            <a:ln w="571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046" name="Line 22"/>
            <p:cNvSpPr>
              <a:spLocks noChangeShapeType="1"/>
            </p:cNvSpPr>
            <p:nvPr/>
          </p:nvSpPr>
          <p:spPr bwMode="auto">
            <a:xfrm>
              <a:off x="0" y="192"/>
              <a:ext cx="5760" cy="0"/>
            </a:xfrm>
            <a:prstGeom prst="line">
              <a:avLst/>
            </a:prstGeom>
            <a:noFill/>
            <a:ln w="381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047" name="Line 23"/>
            <p:cNvSpPr>
              <a:spLocks noChangeShapeType="1"/>
            </p:cNvSpPr>
            <p:nvPr/>
          </p:nvSpPr>
          <p:spPr bwMode="auto">
            <a:xfrm flipH="1">
              <a:off x="3600" y="288"/>
              <a:ext cx="2160" cy="0"/>
            </a:xfrm>
            <a:prstGeom prst="line">
              <a:avLst/>
            </a:prstGeom>
            <a:noFill/>
            <a:ln w="190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048" name="Line 24"/>
            <p:cNvSpPr>
              <a:spLocks noChangeShapeType="1"/>
            </p:cNvSpPr>
            <p:nvPr/>
          </p:nvSpPr>
          <p:spPr bwMode="auto">
            <a:xfrm flipV="1">
              <a:off x="3600" y="0"/>
              <a:ext cx="0" cy="288"/>
            </a:xfrm>
            <a:prstGeom prst="line">
              <a:avLst/>
            </a:prstGeom>
            <a:noFill/>
            <a:ln w="190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049" name="Line 25"/>
            <p:cNvSpPr>
              <a:spLocks noChangeShapeType="1"/>
            </p:cNvSpPr>
            <p:nvPr/>
          </p:nvSpPr>
          <p:spPr bwMode="auto">
            <a:xfrm>
              <a:off x="5520" y="1248"/>
              <a:ext cx="24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050" name="Line 26"/>
            <p:cNvSpPr>
              <a:spLocks noChangeShapeType="1"/>
            </p:cNvSpPr>
            <p:nvPr/>
          </p:nvSpPr>
          <p:spPr bwMode="auto">
            <a:xfrm>
              <a:off x="624" y="0"/>
              <a:ext cx="0" cy="672"/>
            </a:xfrm>
            <a:prstGeom prst="line">
              <a:avLst/>
            </a:prstGeom>
            <a:noFill/>
            <a:ln w="190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051" name="Line 27"/>
            <p:cNvSpPr>
              <a:spLocks noChangeShapeType="1"/>
            </p:cNvSpPr>
            <p:nvPr/>
          </p:nvSpPr>
          <p:spPr bwMode="auto">
            <a:xfrm flipH="1">
              <a:off x="0" y="672"/>
              <a:ext cx="624"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052" name="Line 28"/>
            <p:cNvSpPr>
              <a:spLocks noChangeShapeType="1"/>
            </p:cNvSpPr>
            <p:nvPr/>
          </p:nvSpPr>
          <p:spPr bwMode="auto">
            <a:xfrm flipV="1">
              <a:off x="1680" y="3936"/>
              <a:ext cx="0" cy="384"/>
            </a:xfrm>
            <a:prstGeom prst="line">
              <a:avLst/>
            </a:prstGeom>
            <a:noFill/>
            <a:ln w="190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053" name="Line 29"/>
            <p:cNvSpPr>
              <a:spLocks noChangeShapeType="1"/>
            </p:cNvSpPr>
            <p:nvPr/>
          </p:nvSpPr>
          <p:spPr bwMode="auto">
            <a:xfrm>
              <a:off x="1680" y="3936"/>
              <a:ext cx="4080" cy="0"/>
            </a:xfrm>
            <a:prstGeom prst="line">
              <a:avLst/>
            </a:prstGeom>
            <a:noFill/>
            <a:ln w="190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054" name="Line 30"/>
            <p:cNvSpPr>
              <a:spLocks noChangeShapeType="1"/>
            </p:cNvSpPr>
            <p:nvPr/>
          </p:nvSpPr>
          <p:spPr bwMode="auto">
            <a:xfrm flipH="1">
              <a:off x="0" y="3312"/>
              <a:ext cx="288"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055" name="Line 31"/>
            <p:cNvSpPr>
              <a:spLocks noChangeShapeType="1"/>
            </p:cNvSpPr>
            <p:nvPr/>
          </p:nvSpPr>
          <p:spPr bwMode="auto">
            <a:xfrm flipH="1">
              <a:off x="0" y="3408"/>
              <a:ext cx="288" cy="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grpSp>
      <p:sp>
        <p:nvSpPr>
          <p:cNvPr id="1026" name="Rectangle 2"/>
          <p:cNvSpPr>
            <a:spLocks noGrp="1" noChangeArrowheads="1"/>
          </p:cNvSpPr>
          <p:nvPr>
            <p:ph type="title"/>
          </p:nvPr>
        </p:nvSpPr>
        <p:spPr bwMode="auto">
          <a:xfrm>
            <a:off x="914400" y="274638"/>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fa-IR"/>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fa-IR"/>
              <a:t>Click to edit Master text styles</a:t>
            </a:r>
          </a:p>
          <a:p>
            <a:pPr lvl="1"/>
            <a:r>
              <a:rPr lang="en-US" altLang="fa-IR"/>
              <a:t>Second level</a:t>
            </a:r>
          </a:p>
          <a:p>
            <a:pPr lvl="2"/>
            <a:r>
              <a:rPr lang="en-US" altLang="fa-IR"/>
              <a:t>Third level</a:t>
            </a:r>
          </a:p>
          <a:p>
            <a:pPr lvl="3"/>
            <a:r>
              <a:rPr lang="en-US" altLang="fa-IR"/>
              <a:t>Fourth level</a:t>
            </a:r>
          </a:p>
          <a:p>
            <a:pPr lvl="4"/>
            <a:r>
              <a:rPr lang="en-US" altLang="fa-IR"/>
              <a:t>Fifth level</a:t>
            </a:r>
          </a:p>
        </p:txBody>
      </p:sp>
      <p:sp>
        <p:nvSpPr>
          <p:cNvPr id="1028" name="Rectangle 4"/>
          <p:cNvSpPr>
            <a:spLocks noGrp="1" noChangeArrowheads="1"/>
          </p:cNvSpPr>
          <p:nvPr>
            <p:ph type="dt" sz="half" idx="2"/>
          </p:nvPr>
        </p:nvSpPr>
        <p:spPr bwMode="auto">
          <a:xfrm>
            <a:off x="457200" y="6264275"/>
            <a:ext cx="2133600"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solidFill>
                  <a:schemeClr val="bg2"/>
                </a:solidFill>
              </a:defRPr>
            </a:lvl1pPr>
          </a:lstStyle>
          <a:p>
            <a:fld id="{46934FAC-4995-4D71-BA15-D0B0C2B19351}" type="datetimeFigureOut">
              <a:rPr lang="fa-IR" smtClean="0"/>
              <a:t>29/04/1447</a:t>
            </a:fld>
            <a:endParaRPr lang="fa-IR"/>
          </a:p>
        </p:txBody>
      </p:sp>
      <p:sp>
        <p:nvSpPr>
          <p:cNvPr id="1029" name="Rectangle 5"/>
          <p:cNvSpPr>
            <a:spLocks noGrp="1" noChangeArrowheads="1"/>
          </p:cNvSpPr>
          <p:nvPr>
            <p:ph type="ftr" sz="quarter" idx="3"/>
          </p:nvPr>
        </p:nvSpPr>
        <p:spPr bwMode="auto">
          <a:xfrm>
            <a:off x="3124200" y="6264275"/>
            <a:ext cx="2895600"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solidFill>
                  <a:schemeClr val="bg2"/>
                </a:solidFill>
              </a:defRPr>
            </a:lvl1pPr>
          </a:lstStyle>
          <a:p>
            <a:endParaRPr lang="fa-IR"/>
          </a:p>
        </p:txBody>
      </p:sp>
      <p:sp>
        <p:nvSpPr>
          <p:cNvPr id="1030" name="Rectangle 6"/>
          <p:cNvSpPr>
            <a:spLocks noGrp="1" noChangeArrowheads="1"/>
          </p:cNvSpPr>
          <p:nvPr>
            <p:ph type="sldNum" sz="quarter" idx="4"/>
          </p:nvPr>
        </p:nvSpPr>
        <p:spPr bwMode="auto">
          <a:xfrm>
            <a:off x="6553200" y="6267450"/>
            <a:ext cx="2133600"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solidFill>
                  <a:schemeClr val="bg2"/>
                </a:solidFill>
              </a:defRPr>
            </a:lvl1pPr>
          </a:lstStyle>
          <a:p>
            <a:fld id="{6BC384FA-415D-4ABE-900C-AE99D6556B15}" type="slidenum">
              <a:rPr lang="fa-IR" smtClean="0"/>
              <a:t>‹#›</a:t>
            </a:fld>
            <a:endParaRPr lang="fa-I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p:wipe dir="r"/>
  </p:transition>
  <p:txStyles>
    <p:titleStyle>
      <a:lvl1pPr algn="ctr" rtl="1" eaLnBrk="1" fontAlgn="base" hangingPunct="1">
        <a:spcBef>
          <a:spcPct val="0"/>
        </a:spcBef>
        <a:spcAft>
          <a:spcPct val="0"/>
        </a:spcAft>
        <a:defRPr sz="4000">
          <a:solidFill>
            <a:schemeClr val="bg2"/>
          </a:solidFill>
          <a:latin typeface="+mj-lt"/>
          <a:ea typeface="+mj-ea"/>
          <a:cs typeface="+mj-cs"/>
        </a:defRPr>
      </a:lvl1pPr>
      <a:lvl2pPr algn="ctr" rtl="1" eaLnBrk="1" fontAlgn="base" hangingPunct="1">
        <a:spcBef>
          <a:spcPct val="0"/>
        </a:spcBef>
        <a:spcAft>
          <a:spcPct val="0"/>
        </a:spcAft>
        <a:defRPr sz="4000">
          <a:solidFill>
            <a:schemeClr val="bg2"/>
          </a:solidFill>
          <a:latin typeface="Century Gothic" pitchFamily="34" charset="0"/>
        </a:defRPr>
      </a:lvl2pPr>
      <a:lvl3pPr algn="ctr" rtl="1" eaLnBrk="1" fontAlgn="base" hangingPunct="1">
        <a:spcBef>
          <a:spcPct val="0"/>
        </a:spcBef>
        <a:spcAft>
          <a:spcPct val="0"/>
        </a:spcAft>
        <a:defRPr sz="4000">
          <a:solidFill>
            <a:schemeClr val="bg2"/>
          </a:solidFill>
          <a:latin typeface="Century Gothic" pitchFamily="34" charset="0"/>
        </a:defRPr>
      </a:lvl3pPr>
      <a:lvl4pPr algn="ctr" rtl="1" eaLnBrk="1" fontAlgn="base" hangingPunct="1">
        <a:spcBef>
          <a:spcPct val="0"/>
        </a:spcBef>
        <a:spcAft>
          <a:spcPct val="0"/>
        </a:spcAft>
        <a:defRPr sz="4000">
          <a:solidFill>
            <a:schemeClr val="bg2"/>
          </a:solidFill>
          <a:latin typeface="Century Gothic" pitchFamily="34" charset="0"/>
        </a:defRPr>
      </a:lvl4pPr>
      <a:lvl5pPr algn="ctr" rtl="1" eaLnBrk="1" fontAlgn="base" hangingPunct="1">
        <a:spcBef>
          <a:spcPct val="0"/>
        </a:spcBef>
        <a:spcAft>
          <a:spcPct val="0"/>
        </a:spcAft>
        <a:defRPr sz="4000">
          <a:solidFill>
            <a:schemeClr val="bg2"/>
          </a:solidFill>
          <a:latin typeface="Century Gothic" pitchFamily="34" charset="0"/>
        </a:defRPr>
      </a:lvl5pPr>
      <a:lvl6pPr marL="457200" algn="ctr" rtl="1" eaLnBrk="1" fontAlgn="base" hangingPunct="1">
        <a:spcBef>
          <a:spcPct val="0"/>
        </a:spcBef>
        <a:spcAft>
          <a:spcPct val="0"/>
        </a:spcAft>
        <a:defRPr sz="4000">
          <a:solidFill>
            <a:schemeClr val="bg2"/>
          </a:solidFill>
          <a:latin typeface="Century Gothic" pitchFamily="34" charset="0"/>
        </a:defRPr>
      </a:lvl6pPr>
      <a:lvl7pPr marL="914400" algn="ctr" rtl="1" eaLnBrk="1" fontAlgn="base" hangingPunct="1">
        <a:spcBef>
          <a:spcPct val="0"/>
        </a:spcBef>
        <a:spcAft>
          <a:spcPct val="0"/>
        </a:spcAft>
        <a:defRPr sz="4000">
          <a:solidFill>
            <a:schemeClr val="bg2"/>
          </a:solidFill>
          <a:latin typeface="Century Gothic" pitchFamily="34" charset="0"/>
        </a:defRPr>
      </a:lvl7pPr>
      <a:lvl8pPr marL="1371600" algn="ctr" rtl="1" eaLnBrk="1" fontAlgn="base" hangingPunct="1">
        <a:spcBef>
          <a:spcPct val="0"/>
        </a:spcBef>
        <a:spcAft>
          <a:spcPct val="0"/>
        </a:spcAft>
        <a:defRPr sz="4000">
          <a:solidFill>
            <a:schemeClr val="bg2"/>
          </a:solidFill>
          <a:latin typeface="Century Gothic" pitchFamily="34" charset="0"/>
        </a:defRPr>
      </a:lvl8pPr>
      <a:lvl9pPr marL="1828800" algn="ctr" rtl="1" eaLnBrk="1" fontAlgn="base" hangingPunct="1">
        <a:spcBef>
          <a:spcPct val="0"/>
        </a:spcBef>
        <a:spcAft>
          <a:spcPct val="0"/>
        </a:spcAft>
        <a:defRPr sz="4000">
          <a:solidFill>
            <a:schemeClr val="bg2"/>
          </a:solidFill>
          <a:latin typeface="Century Gothic" pitchFamily="34" charset="0"/>
        </a:defRPr>
      </a:lvl9pPr>
    </p:titleStyle>
    <p:bodyStyle>
      <a:lvl1pPr marL="342900" indent="-342900" algn="r" rtl="1" eaLnBrk="1" fontAlgn="base" hangingPunct="1">
        <a:spcBef>
          <a:spcPct val="20000"/>
        </a:spcBef>
        <a:spcAft>
          <a:spcPct val="0"/>
        </a:spcAft>
        <a:buClr>
          <a:schemeClr val="tx1"/>
        </a:buClr>
        <a:buFont typeface="Century Gothic" pitchFamily="34" charset="0"/>
        <a:buChar char="□"/>
        <a:defRPr sz="3200">
          <a:solidFill>
            <a:schemeClr val="bg2"/>
          </a:solidFill>
          <a:latin typeface="+mn-lt"/>
          <a:ea typeface="+mn-ea"/>
          <a:cs typeface="+mn-cs"/>
        </a:defRPr>
      </a:lvl1pPr>
      <a:lvl2pPr marL="742950" indent="-285750" algn="r" rtl="1" eaLnBrk="1" fontAlgn="base" hangingPunct="1">
        <a:spcBef>
          <a:spcPct val="20000"/>
        </a:spcBef>
        <a:spcAft>
          <a:spcPct val="0"/>
        </a:spcAft>
        <a:buClr>
          <a:schemeClr val="tx1"/>
        </a:buClr>
        <a:buFont typeface="Century Gothic" pitchFamily="34" charset="0"/>
        <a:buChar char="□"/>
        <a:defRPr sz="2800">
          <a:solidFill>
            <a:schemeClr val="bg2"/>
          </a:solidFill>
          <a:latin typeface="+mn-lt"/>
        </a:defRPr>
      </a:lvl2pPr>
      <a:lvl3pPr marL="1143000" indent="-228600" algn="r" rtl="1" eaLnBrk="1" fontAlgn="base" hangingPunct="1">
        <a:spcBef>
          <a:spcPct val="20000"/>
        </a:spcBef>
        <a:spcAft>
          <a:spcPct val="0"/>
        </a:spcAft>
        <a:buClr>
          <a:schemeClr val="tx1"/>
        </a:buClr>
        <a:buFont typeface="Century Gothic" pitchFamily="34" charset="0"/>
        <a:buChar char="□"/>
        <a:defRPr sz="2400">
          <a:solidFill>
            <a:schemeClr val="bg2"/>
          </a:solidFill>
          <a:latin typeface="+mn-lt"/>
        </a:defRPr>
      </a:lvl3pPr>
      <a:lvl4pPr marL="1600200" indent="-228600" algn="r" rtl="1" eaLnBrk="1" fontAlgn="base" hangingPunct="1">
        <a:spcBef>
          <a:spcPct val="20000"/>
        </a:spcBef>
        <a:spcAft>
          <a:spcPct val="0"/>
        </a:spcAft>
        <a:buClr>
          <a:schemeClr val="tx1"/>
        </a:buClr>
        <a:buFont typeface="Century Gothic" pitchFamily="34" charset="0"/>
        <a:buChar char="□"/>
        <a:defRPr sz="2000">
          <a:solidFill>
            <a:schemeClr val="bg2"/>
          </a:solidFill>
          <a:latin typeface="+mn-lt"/>
        </a:defRPr>
      </a:lvl4pPr>
      <a:lvl5pPr marL="2057400" indent="-228600" algn="r" rtl="1" eaLnBrk="1" fontAlgn="base" hangingPunct="1">
        <a:spcBef>
          <a:spcPct val="20000"/>
        </a:spcBef>
        <a:spcAft>
          <a:spcPct val="0"/>
        </a:spcAft>
        <a:buClr>
          <a:schemeClr val="tx1"/>
        </a:buClr>
        <a:buFont typeface="Century Gothic" pitchFamily="34" charset="0"/>
        <a:buChar char="□"/>
        <a:defRPr sz="2000">
          <a:solidFill>
            <a:schemeClr val="bg2"/>
          </a:solidFill>
          <a:latin typeface="+mn-lt"/>
        </a:defRPr>
      </a:lvl5pPr>
      <a:lvl6pPr marL="2514600" indent="-228600" algn="r" rtl="1" eaLnBrk="1" fontAlgn="base" hangingPunct="1">
        <a:spcBef>
          <a:spcPct val="20000"/>
        </a:spcBef>
        <a:spcAft>
          <a:spcPct val="0"/>
        </a:spcAft>
        <a:buClr>
          <a:schemeClr val="tx1"/>
        </a:buClr>
        <a:buFont typeface="Century Gothic" pitchFamily="34" charset="0"/>
        <a:buChar char="□"/>
        <a:defRPr sz="2000">
          <a:solidFill>
            <a:schemeClr val="bg2"/>
          </a:solidFill>
          <a:latin typeface="+mn-lt"/>
        </a:defRPr>
      </a:lvl6pPr>
      <a:lvl7pPr marL="2971800" indent="-228600" algn="r" rtl="1" eaLnBrk="1" fontAlgn="base" hangingPunct="1">
        <a:spcBef>
          <a:spcPct val="20000"/>
        </a:spcBef>
        <a:spcAft>
          <a:spcPct val="0"/>
        </a:spcAft>
        <a:buClr>
          <a:schemeClr val="tx1"/>
        </a:buClr>
        <a:buFont typeface="Century Gothic" pitchFamily="34" charset="0"/>
        <a:buChar char="□"/>
        <a:defRPr sz="2000">
          <a:solidFill>
            <a:schemeClr val="bg2"/>
          </a:solidFill>
          <a:latin typeface="+mn-lt"/>
        </a:defRPr>
      </a:lvl7pPr>
      <a:lvl8pPr marL="3429000" indent="-228600" algn="r" rtl="1" eaLnBrk="1" fontAlgn="base" hangingPunct="1">
        <a:spcBef>
          <a:spcPct val="20000"/>
        </a:spcBef>
        <a:spcAft>
          <a:spcPct val="0"/>
        </a:spcAft>
        <a:buClr>
          <a:schemeClr val="tx1"/>
        </a:buClr>
        <a:buFont typeface="Century Gothic" pitchFamily="34" charset="0"/>
        <a:buChar char="□"/>
        <a:defRPr sz="2000">
          <a:solidFill>
            <a:schemeClr val="bg2"/>
          </a:solidFill>
          <a:latin typeface="+mn-lt"/>
        </a:defRPr>
      </a:lvl8pPr>
      <a:lvl9pPr marL="3886200" indent="-228600" algn="r" rtl="1" eaLnBrk="1" fontAlgn="base" hangingPunct="1">
        <a:spcBef>
          <a:spcPct val="20000"/>
        </a:spcBef>
        <a:spcAft>
          <a:spcPct val="0"/>
        </a:spcAft>
        <a:buClr>
          <a:schemeClr val="tx1"/>
        </a:buClr>
        <a:buFont typeface="Century Gothic" pitchFamily="34" charset="0"/>
        <a:buChar char="□"/>
        <a:defRPr sz="2000">
          <a:solidFill>
            <a:schemeClr val="bg2"/>
          </a:solidFill>
          <a:latin typeface="+mn-lt"/>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6.pn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8.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jpeg"/><Relationship Id="rId9" Type="http://schemas.openxmlformats.org/officeDocument/2006/relationships/image" Target="../media/image21.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27584" y="836712"/>
            <a:ext cx="7772400" cy="1470025"/>
          </a:xfrm>
        </p:spPr>
        <p:txBody>
          <a:bodyPr/>
          <a:lstStyle/>
          <a:p>
            <a:r>
              <a:rPr lang="fa-IR" dirty="0">
                <a:solidFill>
                  <a:srgbClr val="FF0000"/>
                </a:solidFill>
                <a:cs typeface="B Titr" panose="00000700000000000000" pitchFamily="2" charset="-78"/>
              </a:rPr>
              <a:t>مبانی مدیریت خطر حوادث و بلایا</a:t>
            </a:r>
            <a:br>
              <a:rPr lang="fa-IR" dirty="0">
                <a:solidFill>
                  <a:srgbClr val="FF0000"/>
                </a:solidFill>
                <a:cs typeface="B Titr" panose="00000700000000000000" pitchFamily="2" charset="-78"/>
              </a:rPr>
            </a:br>
            <a:r>
              <a:rPr lang="fa-IR" dirty="0">
                <a:solidFill>
                  <a:srgbClr val="FF0000"/>
                </a:solidFill>
                <a:cs typeface="B Titr" panose="00000700000000000000" pitchFamily="2" charset="-78"/>
              </a:rPr>
              <a:t>(مقدمه و تعریف مفاهیم)</a:t>
            </a:r>
          </a:p>
        </p:txBody>
      </p:sp>
      <p:sp>
        <p:nvSpPr>
          <p:cNvPr id="3" name="Subtitle 2"/>
          <p:cNvSpPr>
            <a:spLocks noGrp="1"/>
          </p:cNvSpPr>
          <p:nvPr>
            <p:ph type="subTitle" idx="1"/>
          </p:nvPr>
        </p:nvSpPr>
        <p:spPr>
          <a:xfrm>
            <a:off x="1259632" y="4869160"/>
            <a:ext cx="6400800" cy="1320552"/>
          </a:xfrm>
        </p:spPr>
        <p:txBody>
          <a:bodyPr/>
          <a:lstStyle/>
          <a:p>
            <a:r>
              <a:rPr lang="fa-IR" b="1">
                <a:solidFill>
                  <a:schemeClr val="tx1"/>
                </a:solidFill>
              </a:rPr>
              <a:t>ژیلا یوسفی</a:t>
            </a:r>
          </a:p>
          <a:p>
            <a:r>
              <a:rPr lang="fa-IR" b="1">
                <a:solidFill>
                  <a:schemeClr val="tx1"/>
                </a:solidFill>
              </a:rPr>
              <a:t>دکتری </a:t>
            </a:r>
            <a:r>
              <a:rPr lang="fa-IR" b="1" dirty="0">
                <a:solidFill>
                  <a:schemeClr val="tx1"/>
                </a:solidFill>
              </a:rPr>
              <a:t>تخصصی سلامت در بلایا و فوریتها</a:t>
            </a:r>
          </a:p>
        </p:txBody>
      </p:sp>
      <p:pic>
        <p:nvPicPr>
          <p:cNvPr id="4" name="Picture 3"/>
          <p:cNvPicPr>
            <a:picLocks noChangeAspect="1"/>
          </p:cNvPicPr>
          <p:nvPr/>
        </p:nvPicPr>
        <p:blipFill>
          <a:blip r:embed="rId2"/>
          <a:stretch>
            <a:fillRect/>
          </a:stretch>
        </p:blipFill>
        <p:spPr>
          <a:xfrm>
            <a:off x="1835696" y="2333600"/>
            <a:ext cx="6048672" cy="2418407"/>
          </a:xfrm>
          <a:prstGeom prst="rect">
            <a:avLst/>
          </a:prstGeom>
        </p:spPr>
      </p:pic>
    </p:spTree>
    <p:extLst>
      <p:ext uri="{BB962C8B-B14F-4D97-AF65-F5344CB8AC3E}">
        <p14:creationId xmlns:p14="http://schemas.microsoft.com/office/powerpoint/2010/main" val="1947224437"/>
      </p:ext>
    </p:extLst>
  </p:cSld>
  <p:clrMapOvr>
    <a:masterClrMapping/>
  </p:clrMapOvr>
  <p:transition spd="slow">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5988" y="1604963"/>
            <a:ext cx="4772025" cy="364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Diagram 2"/>
          <p:cNvGrpSpPr>
            <a:grpSpLocks/>
          </p:cNvGrpSpPr>
          <p:nvPr/>
        </p:nvGrpSpPr>
        <p:grpSpPr bwMode="auto">
          <a:xfrm>
            <a:off x="1295400" y="685800"/>
            <a:ext cx="6781800" cy="5638800"/>
            <a:chOff x="1440" y="720"/>
            <a:chExt cx="2880" cy="2880"/>
          </a:xfrm>
        </p:grpSpPr>
        <p:graphicFrame>
          <p:nvGraphicFramePr>
            <p:cNvPr id="8" name="Diagram 7"/>
            <p:cNvGraphicFramePr/>
            <p:nvPr/>
          </p:nvGraphicFramePr>
          <p:xfrm>
            <a:off x="1440" y="720"/>
            <a:ext cx="2880" cy="288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Oval 12"/>
            <p:cNvSpPr>
              <a:spLocks noChangeArrowheads="1"/>
            </p:cNvSpPr>
            <p:nvPr/>
          </p:nvSpPr>
          <p:spPr bwMode="auto">
            <a:xfrm>
              <a:off x="1634" y="954"/>
              <a:ext cx="908" cy="740"/>
            </a:xfrm>
            <a:prstGeom prst="ellipse">
              <a:avLst/>
            </a:prstGeom>
            <a:solidFill>
              <a:srgbClr val="CC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fa-IR" sz="2800" b="1" i="0" u="none" strike="noStrike" cap="none" normalizeH="0" baseline="0" dirty="0">
                  <a:ln>
                    <a:noFill/>
                  </a:ln>
                  <a:solidFill>
                    <a:schemeClr val="tx1"/>
                  </a:solidFill>
                  <a:effectLst/>
                  <a:latin typeface="Arial" pitchFamily="34" charset="0"/>
                  <a:cs typeface="Arial" pitchFamily="34" charset="0"/>
                </a:rPr>
                <a:t>Prevention/</a:t>
              </a:r>
            </a:p>
            <a:p>
              <a:pPr marL="0" marR="0" lvl="0" indent="0" algn="ctr" defTabSz="914400" rtl="0" eaLnBrk="1" fontAlgn="base" latinLnBrk="0" hangingPunct="1">
                <a:lnSpc>
                  <a:spcPct val="100000"/>
                </a:lnSpc>
                <a:spcBef>
                  <a:spcPct val="0"/>
                </a:spcBef>
                <a:spcAft>
                  <a:spcPct val="0"/>
                </a:spcAft>
                <a:buClrTx/>
                <a:buSzTx/>
                <a:buFontTx/>
                <a:buNone/>
                <a:tabLst/>
              </a:pPr>
              <a:r>
                <a:rPr lang="en-US" altLang="fa-IR" sz="2800" b="1" dirty="0">
                  <a:latin typeface="Arial" pitchFamily="34" charset="0"/>
                  <a:cs typeface="Arial" pitchFamily="34" charset="0"/>
                </a:rPr>
                <a:t>Mitigation</a:t>
              </a:r>
              <a:endParaRPr kumimoji="0" lang="en-US" altLang="fa-IR" sz="2800" b="1" i="0" u="none" strike="noStrike" cap="none" normalizeH="0" baseline="0" dirty="0">
                <a:ln>
                  <a:noFill/>
                </a:ln>
                <a:solidFill>
                  <a:schemeClr val="tx1"/>
                </a:solidFill>
                <a:effectLst/>
                <a:latin typeface="Arial" pitchFamily="34" charset="0"/>
                <a:cs typeface="Arial" pitchFamily="34" charset="0"/>
              </a:endParaRPr>
            </a:p>
          </p:txBody>
        </p:sp>
        <p:sp>
          <p:nvSpPr>
            <p:cNvPr id="4" name="Oval 13"/>
            <p:cNvSpPr>
              <a:spLocks noChangeArrowheads="1"/>
            </p:cNvSpPr>
            <p:nvPr/>
          </p:nvSpPr>
          <p:spPr bwMode="auto">
            <a:xfrm>
              <a:off x="3187" y="1031"/>
              <a:ext cx="1038" cy="741"/>
            </a:xfrm>
            <a:prstGeom prst="ellipse">
              <a:avLst/>
            </a:prstGeom>
            <a:solidFill>
              <a:srgbClr val="FF99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fa-IR" sz="2800" b="1" i="0" u="none" strike="noStrike" cap="none" normalizeH="0" baseline="0" dirty="0">
                  <a:ln>
                    <a:noFill/>
                  </a:ln>
                  <a:solidFill>
                    <a:schemeClr val="tx1"/>
                  </a:solidFill>
                  <a:effectLst/>
                  <a:latin typeface="Arial" pitchFamily="34" charset="0"/>
                  <a:cs typeface="Arial" pitchFamily="34" charset="0"/>
                </a:rPr>
                <a:t>Preparedness</a:t>
              </a:r>
            </a:p>
          </p:txBody>
        </p:sp>
        <p:sp>
          <p:nvSpPr>
            <p:cNvPr id="5" name="Oval 14"/>
            <p:cNvSpPr>
              <a:spLocks noChangeArrowheads="1"/>
            </p:cNvSpPr>
            <p:nvPr/>
          </p:nvSpPr>
          <p:spPr bwMode="auto">
            <a:xfrm>
              <a:off x="3220" y="2549"/>
              <a:ext cx="906" cy="740"/>
            </a:xfrm>
            <a:prstGeom prst="ellipse">
              <a:avLst/>
            </a:prstGeom>
            <a:solidFill>
              <a:srgbClr val="FFB64B"/>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fa-IR" sz="2800" b="1" i="0" u="none" strike="noStrike" cap="none" normalizeH="0" baseline="0" dirty="0">
                  <a:ln>
                    <a:noFill/>
                  </a:ln>
                  <a:solidFill>
                    <a:schemeClr val="tx1"/>
                  </a:solidFill>
                  <a:effectLst/>
                  <a:latin typeface="Arial" pitchFamily="34" charset="0"/>
                  <a:cs typeface="Arial" pitchFamily="34" charset="0"/>
                </a:rPr>
                <a:t>Response</a:t>
              </a:r>
            </a:p>
          </p:txBody>
        </p:sp>
        <p:sp>
          <p:nvSpPr>
            <p:cNvPr id="7" name="Oval 15"/>
            <p:cNvSpPr>
              <a:spLocks noChangeArrowheads="1"/>
            </p:cNvSpPr>
            <p:nvPr/>
          </p:nvSpPr>
          <p:spPr bwMode="auto">
            <a:xfrm>
              <a:off x="1634" y="2549"/>
              <a:ext cx="875" cy="701"/>
            </a:xfrm>
            <a:prstGeom prst="ellipse">
              <a:avLst/>
            </a:prstGeom>
            <a:solidFill>
              <a:srgbClr val="99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fa-IR" sz="2800" b="1" i="0" u="none" strike="noStrike" cap="none" normalizeH="0" baseline="0" dirty="0">
                  <a:ln>
                    <a:noFill/>
                  </a:ln>
                  <a:solidFill>
                    <a:schemeClr val="tx1"/>
                  </a:solidFill>
                  <a:effectLst/>
                  <a:latin typeface="Arial" pitchFamily="34" charset="0"/>
                  <a:cs typeface="Arial" pitchFamily="34" charset="0"/>
                </a:rPr>
                <a:t>Recovery</a:t>
              </a:r>
            </a:p>
          </p:txBody>
        </p:sp>
      </p:grpSp>
      <p:sp>
        <p:nvSpPr>
          <p:cNvPr id="6" name="Rectangle 2"/>
          <p:cNvSpPr txBox="1">
            <a:spLocks/>
          </p:cNvSpPr>
          <p:nvPr/>
        </p:nvSpPr>
        <p:spPr bwMode="auto">
          <a:xfrm>
            <a:off x="321468" y="228600"/>
            <a:ext cx="8501063" cy="714375"/>
          </a:xfrm>
          <a:prstGeom prst="rect">
            <a:avLst/>
          </a:prstGeom>
          <a:solidFill>
            <a:schemeClr val="tx2">
              <a:lumMod val="40000"/>
              <a:lumOff val="60000"/>
            </a:schemeClr>
          </a:solidFill>
          <a:ln w="9525">
            <a:noFill/>
            <a:miter lim="800000"/>
            <a:headEnd/>
            <a:tailEnd/>
          </a:ln>
        </p:spPr>
        <p:txBody>
          <a:bodyPr anchor="ctr"/>
          <a:lstStyle/>
          <a:p>
            <a:pPr algn="ctr" rtl="0" fontAlgn="auto">
              <a:spcBef>
                <a:spcPts val="0"/>
              </a:spcBef>
              <a:spcAft>
                <a:spcPts val="0"/>
              </a:spcAft>
              <a:defRPr/>
            </a:pPr>
            <a:r>
              <a:rPr lang="en-US" sz="3600" b="1" kern="0" dirty="0">
                <a:solidFill>
                  <a:srgbClr val="FF0000"/>
                </a:solidFill>
                <a:latin typeface="+mj-lt"/>
                <a:ea typeface="+mj-ea"/>
                <a:cs typeface="B Mitra" pitchFamily="2" charset="-78"/>
              </a:rPr>
              <a:t>Disaster Cycle</a:t>
            </a:r>
          </a:p>
        </p:txBody>
      </p:sp>
    </p:spTree>
    <p:extLst>
      <p:ext uri="{BB962C8B-B14F-4D97-AF65-F5344CB8AC3E}">
        <p14:creationId xmlns:p14="http://schemas.microsoft.com/office/powerpoint/2010/main" val="407437229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1">
            <a:normAutofit fontScale="90000"/>
          </a:bodyPr>
          <a:lstStyle/>
          <a:p>
            <a:pPr algn="ctr" rtl="0" eaLnBrk="1" fontAlgn="auto" hangingPunct="1">
              <a:spcAft>
                <a:spcPts val="0"/>
              </a:spcAft>
              <a:defRPr/>
            </a:pPr>
            <a:r>
              <a:rPr lang="en-US" b="1" dirty="0">
                <a:solidFill>
                  <a:srgbClr val="FF0000"/>
                </a:solidFill>
                <a:latin typeface="Times New Roman" panose="02020603050405020304" pitchFamily="18" charset="0"/>
                <a:cs typeface="Times New Roman" panose="02020603050405020304" pitchFamily="18" charset="0"/>
              </a:rPr>
              <a:t>4 Phases of Emergency Management</a:t>
            </a:r>
            <a:endParaRPr lang="fa-IR" b="1" dirty="0">
              <a:latin typeface="Times New Roman" panose="02020603050405020304" pitchFamily="18" charset="0"/>
              <a:cs typeface="Times New Roman" panose="02020603050405020304" pitchFamily="18" charset="0"/>
            </a:endParaRPr>
          </a:p>
        </p:txBody>
      </p:sp>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429125" y="1714500"/>
            <a:ext cx="4014788" cy="3643313"/>
          </a:xfrm>
          <a:noFill/>
        </p:spPr>
      </p:pic>
      <p:sp>
        <p:nvSpPr>
          <p:cNvPr id="5" name="Rounded Rectangle 4"/>
          <p:cNvSpPr/>
          <p:nvPr/>
        </p:nvSpPr>
        <p:spPr>
          <a:xfrm>
            <a:off x="3275856" y="5429251"/>
            <a:ext cx="3071813" cy="5000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en-US" dirty="0"/>
              <a:t>Dr </a:t>
            </a:r>
            <a:r>
              <a:rPr lang="en-US" dirty="0" err="1"/>
              <a:t>Ardalan</a:t>
            </a:r>
            <a:r>
              <a:rPr lang="en-US" dirty="0"/>
              <a:t> A</a:t>
            </a:r>
            <a:endParaRPr lang="fa-IR" dirty="0"/>
          </a:p>
        </p:txBody>
      </p:sp>
      <p:pic>
        <p:nvPicPr>
          <p:cNvPr id="1229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25" y="2000250"/>
            <a:ext cx="4010025"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5509279"/>
      </p:ext>
    </p:extLst>
  </p:cSld>
  <p:clrMapOvr>
    <a:masterClrMapping/>
  </p:clrMapOvr>
  <p:transition spd="slow">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620688"/>
            <a:ext cx="8229600" cy="1143000"/>
          </a:xfrm>
        </p:spPr>
        <p:txBody>
          <a:bodyPr/>
          <a:lstStyle/>
          <a:p>
            <a:r>
              <a:rPr lang="fa-IR" dirty="0">
                <a:solidFill>
                  <a:srgbClr val="FF0000"/>
                </a:solidFill>
                <a:cs typeface="B Titr" panose="00000700000000000000" pitchFamily="2" charset="-78"/>
              </a:rPr>
              <a:t>پیشگیری (</a:t>
            </a:r>
            <a:r>
              <a:rPr lang="en-US" b="1" dirty="0">
                <a:solidFill>
                  <a:srgbClr val="FF0000"/>
                </a:solidFill>
                <a:cs typeface="B Titr" panose="00000700000000000000" pitchFamily="2" charset="-78"/>
              </a:rPr>
              <a:t>Prevention</a:t>
            </a:r>
            <a:r>
              <a:rPr lang="fa-IR" dirty="0">
                <a:solidFill>
                  <a:srgbClr val="FF0000"/>
                </a:solidFill>
                <a:cs typeface="B Titr" panose="00000700000000000000" pitchFamily="2" charset="-78"/>
              </a:rPr>
              <a:t>)</a:t>
            </a:r>
          </a:p>
        </p:txBody>
      </p:sp>
      <p:sp>
        <p:nvSpPr>
          <p:cNvPr id="3" name="Content Placeholder 2"/>
          <p:cNvSpPr>
            <a:spLocks noGrp="1"/>
          </p:cNvSpPr>
          <p:nvPr>
            <p:ph idx="1"/>
          </p:nvPr>
        </p:nvSpPr>
        <p:spPr>
          <a:xfrm>
            <a:off x="457200" y="2204864"/>
            <a:ext cx="8229600" cy="3586336"/>
          </a:xfrm>
        </p:spPr>
        <p:txBody>
          <a:bodyPr/>
          <a:lstStyle/>
          <a:p>
            <a:r>
              <a:rPr lang="fa-IR" sz="4000" b="1" dirty="0">
                <a:solidFill>
                  <a:schemeClr val="tx1"/>
                </a:solidFill>
              </a:rPr>
              <a:t>عبارتست از فعاليت ھایی که برای </a:t>
            </a:r>
            <a:r>
              <a:rPr lang="fa-IR" sz="4000" b="1" dirty="0">
                <a:solidFill>
                  <a:srgbClr val="00B050"/>
                </a:solidFill>
              </a:rPr>
              <a:t>اجتناب کامل </a:t>
            </a:r>
            <a:r>
              <a:rPr lang="fa-IR" sz="4000" b="1" dirty="0">
                <a:solidFill>
                  <a:schemeClr val="tx1"/>
                </a:solidFill>
              </a:rPr>
              <a:t>از وقوع آثـار نـاگوار مخـاطرات انجـام مي گيرنـد و روش ھــایی کــه بــرای بــه </a:t>
            </a:r>
            <a:r>
              <a:rPr lang="fa-IR" sz="4000" b="1" dirty="0">
                <a:solidFill>
                  <a:srgbClr val="00B050"/>
                </a:solidFill>
              </a:rPr>
              <a:t>حــداقل رســيدن بلایــای محيطــی، فنــاوری زاد و زیســتی</a:t>
            </a:r>
            <a:r>
              <a:rPr lang="fa-IR" sz="4000" b="1" dirty="0"/>
              <a:t> </a:t>
            </a:r>
            <a:r>
              <a:rPr lang="fa-IR" sz="4000" b="1" dirty="0">
                <a:solidFill>
                  <a:schemeClr val="tx1"/>
                </a:solidFill>
              </a:rPr>
              <a:t>مــرتبط بکــار گرفتــه می شوند</a:t>
            </a:r>
          </a:p>
        </p:txBody>
      </p:sp>
    </p:spTree>
    <p:extLst>
      <p:ext uri="{BB962C8B-B14F-4D97-AF65-F5344CB8AC3E}">
        <p14:creationId xmlns:p14="http://schemas.microsoft.com/office/powerpoint/2010/main" val="1357006665"/>
      </p:ext>
    </p:extLst>
  </p:cSld>
  <p:clrMapOvr>
    <a:masterClrMapping/>
  </p:clrMapOvr>
  <p:transition spd="slow">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solidFill>
                  <a:srgbClr val="FF0000"/>
                </a:solidFill>
                <a:cs typeface="B Titr" panose="00000700000000000000" pitchFamily="2" charset="-78"/>
              </a:rPr>
              <a:t>کاهش خسارت </a:t>
            </a:r>
            <a:r>
              <a:rPr lang="en-US" b="1" dirty="0">
                <a:solidFill>
                  <a:srgbClr val="FF0000"/>
                </a:solidFill>
                <a:cs typeface="B Titr" panose="00000700000000000000" pitchFamily="2" charset="-78"/>
              </a:rPr>
              <a:t>(Mitigation) </a:t>
            </a:r>
            <a:endParaRPr lang="fa-IR" b="1" dirty="0">
              <a:solidFill>
                <a:srgbClr val="FF0000"/>
              </a:solidFill>
              <a:cs typeface="B Titr" panose="00000700000000000000" pitchFamily="2" charset="-78"/>
            </a:endParaRPr>
          </a:p>
        </p:txBody>
      </p:sp>
      <p:sp>
        <p:nvSpPr>
          <p:cNvPr id="3" name="Content Placeholder 2"/>
          <p:cNvSpPr>
            <a:spLocks noGrp="1"/>
          </p:cNvSpPr>
          <p:nvPr>
            <p:ph idx="1"/>
          </p:nvPr>
        </p:nvSpPr>
        <p:spPr>
          <a:xfrm>
            <a:off x="755576" y="2420888"/>
            <a:ext cx="7931224" cy="3370312"/>
          </a:xfrm>
        </p:spPr>
        <p:txBody>
          <a:bodyPr/>
          <a:lstStyle/>
          <a:p>
            <a:pPr algn="just"/>
            <a:r>
              <a:rPr lang="fa-IR" sz="4000" b="1" dirty="0">
                <a:solidFill>
                  <a:schemeClr val="tx1"/>
                </a:solidFill>
              </a:rPr>
              <a:t>اقـدامات سـاختاری و غيرسـاختاری کـه بـرای </a:t>
            </a:r>
            <a:r>
              <a:rPr lang="fa-IR" sz="4000" b="1" dirty="0">
                <a:solidFill>
                  <a:srgbClr val="00B050"/>
                </a:solidFill>
              </a:rPr>
              <a:t>محدودسـازی آثـار نـاگوار</a:t>
            </a:r>
            <a:r>
              <a:rPr lang="fa-IR" sz="4000" b="1" dirty="0"/>
              <a:t> </a:t>
            </a:r>
            <a:r>
              <a:rPr lang="fa-IR" sz="4000" b="1" dirty="0">
                <a:solidFill>
                  <a:schemeClr val="tx1"/>
                </a:solidFill>
              </a:rPr>
              <a:t>مخـاطره ھـای طبيعـی، تخریب زیست محيطی و مخاطره ھای فناورزاد اجرا می شوند</a:t>
            </a:r>
          </a:p>
        </p:txBody>
      </p:sp>
    </p:spTree>
    <p:extLst>
      <p:ext uri="{BB962C8B-B14F-4D97-AF65-F5344CB8AC3E}">
        <p14:creationId xmlns:p14="http://schemas.microsoft.com/office/powerpoint/2010/main" val="4165474274"/>
      </p:ext>
    </p:extLst>
  </p:cSld>
  <p:clrMapOvr>
    <a:masterClrMapping/>
  </p:clrMapOvr>
  <p:transition spd="slow">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solidFill>
                  <a:srgbClr val="FF0000"/>
                </a:solidFill>
                <a:cs typeface="B Titr" panose="00000700000000000000" pitchFamily="2" charset="-78"/>
              </a:rPr>
              <a:t>انواع کاهش خسارت</a:t>
            </a:r>
          </a:p>
        </p:txBody>
      </p:sp>
      <p:sp>
        <p:nvSpPr>
          <p:cNvPr id="3" name="Content Placeholder 2"/>
          <p:cNvSpPr>
            <a:spLocks noGrp="1"/>
          </p:cNvSpPr>
          <p:nvPr>
            <p:ph idx="1"/>
          </p:nvPr>
        </p:nvSpPr>
        <p:spPr/>
        <p:txBody>
          <a:bodyPr/>
          <a:lstStyle/>
          <a:p>
            <a:r>
              <a:rPr lang="fa-IR" sz="4400" b="1" dirty="0">
                <a:solidFill>
                  <a:schemeClr val="tx1"/>
                </a:solidFill>
              </a:rPr>
              <a:t>کاهش خسارت سازه ای</a:t>
            </a:r>
          </a:p>
          <a:p>
            <a:r>
              <a:rPr lang="fa-IR" sz="4400" b="1" dirty="0">
                <a:solidFill>
                  <a:schemeClr val="tx1"/>
                </a:solidFill>
              </a:rPr>
              <a:t>کاهش خسارت غیرسازه ای</a:t>
            </a:r>
          </a:p>
        </p:txBody>
      </p:sp>
    </p:spTree>
    <p:extLst>
      <p:ext uri="{BB962C8B-B14F-4D97-AF65-F5344CB8AC3E}">
        <p14:creationId xmlns:p14="http://schemas.microsoft.com/office/powerpoint/2010/main" val="806724378"/>
      </p:ext>
    </p:extLst>
  </p:cSld>
  <p:clrMapOvr>
    <a:masterClrMapping/>
  </p:clrMapOvr>
  <p:transition spd="slow">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a:solidFill>
                  <a:srgbClr val="FF0000"/>
                </a:solidFill>
                <a:cs typeface="B Titr" panose="00000700000000000000" pitchFamily="2" charset="-78"/>
              </a:rPr>
              <a:t>اجزای سازه ای و غیر سازه ای</a:t>
            </a:r>
            <a:endParaRPr lang="en-US" dirty="0">
              <a:solidFill>
                <a:srgbClr val="FF0000"/>
              </a:solidFill>
              <a:cs typeface="B Titr" panose="00000700000000000000" pitchFamily="2" charset="-78"/>
            </a:endParaRP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586924" y="1600200"/>
            <a:ext cx="5970152"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56838890"/>
      </p:ext>
    </p:extLst>
  </p:cSld>
  <p:clrMapOvr>
    <a:masterClrMapping/>
  </p:clrMapOvr>
  <p:transition spd="slow">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2800" dirty="0">
                <a:solidFill>
                  <a:srgbClr val="FF0000"/>
                </a:solidFill>
                <a:cs typeface="B Titr" panose="00000700000000000000" pitchFamily="2" charset="-78"/>
              </a:rPr>
              <a:t>نمونه هايی از اجزاي سازه ای و غيرسازه ای در يك ساختمان </a:t>
            </a:r>
            <a:endParaRPr lang="en-US" sz="2800" dirty="0">
              <a:solidFill>
                <a:srgbClr val="FF0000"/>
              </a:solidFill>
              <a:cs typeface="B Titr" panose="00000700000000000000" pitchFamily="2" charset="-78"/>
            </a:endParaRP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4" y="1600200"/>
            <a:ext cx="7992887"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6663666"/>
      </p:ext>
    </p:extLst>
  </p:cSld>
  <p:clrMapOvr>
    <a:masterClrMapping/>
  </p:clrMapOvr>
  <p:transition spd="slow">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solidFill>
                  <a:srgbClr val="FF0000"/>
                </a:solidFill>
                <a:cs typeface="B Titr" panose="00000700000000000000" pitchFamily="2" charset="-78"/>
              </a:rPr>
              <a:t>آمادگی (</a:t>
            </a:r>
            <a:r>
              <a:rPr lang="en-US" b="1" dirty="0">
                <a:solidFill>
                  <a:srgbClr val="FF0000"/>
                </a:solidFill>
                <a:cs typeface="B Titr" panose="00000700000000000000" pitchFamily="2" charset="-78"/>
              </a:rPr>
              <a:t>Preparedness</a:t>
            </a:r>
            <a:r>
              <a:rPr lang="fa-IR" dirty="0">
                <a:solidFill>
                  <a:srgbClr val="FF0000"/>
                </a:solidFill>
                <a:cs typeface="B Titr" panose="00000700000000000000" pitchFamily="2" charset="-78"/>
              </a:rPr>
              <a:t>)</a:t>
            </a:r>
          </a:p>
        </p:txBody>
      </p:sp>
      <p:sp>
        <p:nvSpPr>
          <p:cNvPr id="3" name="Content Placeholder 2"/>
          <p:cNvSpPr>
            <a:spLocks noGrp="1"/>
          </p:cNvSpPr>
          <p:nvPr>
            <p:ph idx="1"/>
          </p:nvPr>
        </p:nvSpPr>
        <p:spPr>
          <a:xfrm>
            <a:off x="755576" y="1905000"/>
            <a:ext cx="7704856" cy="3886200"/>
          </a:xfrm>
        </p:spPr>
        <p:txBody>
          <a:bodyPr/>
          <a:lstStyle/>
          <a:p>
            <a:r>
              <a:rPr lang="fa-IR" b="1" dirty="0">
                <a:solidFill>
                  <a:schemeClr val="tx1"/>
                </a:solidFill>
              </a:rPr>
              <a:t>فعاليت ھا و اقداماتی است که پيشاپيش برای </a:t>
            </a:r>
            <a:r>
              <a:rPr lang="fa-IR" b="1" dirty="0"/>
              <a:t>ا</a:t>
            </a:r>
            <a:r>
              <a:rPr lang="fa-IR" b="1" dirty="0">
                <a:solidFill>
                  <a:srgbClr val="00B050"/>
                </a:solidFill>
              </a:rPr>
              <a:t>طمينان از پاسخ موثر</a:t>
            </a:r>
            <a:r>
              <a:rPr lang="fa-IR" b="1" dirty="0"/>
              <a:t> </a:t>
            </a:r>
            <a:r>
              <a:rPr lang="fa-IR" b="1" dirty="0">
                <a:solidFill>
                  <a:schemeClr val="tx1"/>
                </a:solidFill>
              </a:rPr>
              <a:t>به اثرات مخـاطرات انجـام می گيرند </a:t>
            </a:r>
          </a:p>
          <a:p>
            <a:pPr marL="0" indent="0">
              <a:buNone/>
            </a:pPr>
            <a:endParaRPr lang="fa-IR" b="1" dirty="0"/>
          </a:p>
          <a:p>
            <a:pPr algn="l" rtl="0"/>
            <a:r>
              <a:rPr lang="en-US" b="1" dirty="0">
                <a:solidFill>
                  <a:srgbClr val="FF0000"/>
                </a:solidFill>
              </a:rPr>
              <a:t>Readiness</a:t>
            </a:r>
            <a:endParaRPr lang="fa-IR" b="1" dirty="0">
              <a:solidFill>
                <a:srgbClr val="FF0000"/>
              </a:solidFill>
            </a:endParaRPr>
          </a:p>
          <a:p>
            <a:pPr marL="0" indent="0">
              <a:buNone/>
            </a:pPr>
            <a:endParaRPr lang="fa-IR" b="1" dirty="0"/>
          </a:p>
          <a:p>
            <a:r>
              <a:rPr lang="fa-IR" b="1" dirty="0">
                <a:solidFill>
                  <a:schemeClr val="tx1"/>
                </a:solidFill>
              </a:rPr>
              <a:t>مثال: </a:t>
            </a:r>
          </a:p>
        </p:txBody>
      </p:sp>
    </p:spTree>
    <p:extLst>
      <p:ext uri="{BB962C8B-B14F-4D97-AF65-F5344CB8AC3E}">
        <p14:creationId xmlns:p14="http://schemas.microsoft.com/office/powerpoint/2010/main" val="1590310490"/>
      </p:ext>
    </p:extLst>
  </p:cSld>
  <p:clrMapOvr>
    <a:masterClrMapping/>
  </p:clrMapOvr>
  <p:transition spd="slow">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solidFill>
                  <a:srgbClr val="FF0000"/>
                </a:solidFill>
                <a:cs typeface="B Titr" panose="00000700000000000000" pitchFamily="2" charset="-78"/>
              </a:rPr>
              <a:t>آمادگی یا کاهش آسیب؟</a:t>
            </a:r>
          </a:p>
        </p:txBody>
      </p:sp>
      <p:pic>
        <p:nvPicPr>
          <p:cNvPr id="4" name="Content Placeholder 3"/>
          <p:cNvPicPr>
            <a:picLocks noGrp="1" noChangeAspect="1"/>
          </p:cNvPicPr>
          <p:nvPr>
            <p:ph idx="1"/>
          </p:nvPr>
        </p:nvPicPr>
        <p:blipFill>
          <a:blip r:embed="rId2"/>
          <a:stretch>
            <a:fillRect/>
          </a:stretch>
        </p:blipFill>
        <p:spPr>
          <a:xfrm>
            <a:off x="1124437" y="1600200"/>
            <a:ext cx="6895125" cy="4525963"/>
          </a:xfrm>
          <a:prstGeom prst="rect">
            <a:avLst/>
          </a:prstGeom>
        </p:spPr>
      </p:pic>
    </p:spTree>
    <p:extLst>
      <p:ext uri="{BB962C8B-B14F-4D97-AF65-F5344CB8AC3E}">
        <p14:creationId xmlns:p14="http://schemas.microsoft.com/office/powerpoint/2010/main" val="684563696"/>
      </p:ext>
    </p:extLst>
  </p:cSld>
  <p:clrMapOvr>
    <a:masterClrMapping/>
  </p:clrMapOvr>
  <p:transition spd="slow">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solidFill>
                  <a:srgbClr val="FF0000"/>
                </a:solidFill>
                <a:cs typeface="B Titr" panose="00000700000000000000" pitchFamily="2" charset="-78"/>
              </a:rPr>
              <a:t>پاسخ </a:t>
            </a:r>
            <a:r>
              <a:rPr lang="en-US" b="1" dirty="0">
                <a:solidFill>
                  <a:srgbClr val="FF0000"/>
                </a:solidFill>
                <a:cs typeface="B Titr" panose="00000700000000000000" pitchFamily="2" charset="-78"/>
              </a:rPr>
              <a:t>(Relief/Response)</a:t>
            </a:r>
            <a:endParaRPr lang="fa-IR" b="1" dirty="0">
              <a:solidFill>
                <a:srgbClr val="FF0000"/>
              </a:solidFill>
              <a:cs typeface="B Titr" panose="00000700000000000000" pitchFamily="2" charset="-78"/>
            </a:endParaRPr>
          </a:p>
        </p:txBody>
      </p:sp>
      <p:sp>
        <p:nvSpPr>
          <p:cNvPr id="3" name="Content Placeholder 2"/>
          <p:cNvSpPr>
            <a:spLocks noGrp="1"/>
          </p:cNvSpPr>
          <p:nvPr>
            <p:ph idx="1"/>
          </p:nvPr>
        </p:nvSpPr>
        <p:spPr/>
        <p:txBody>
          <a:bodyPr/>
          <a:lstStyle/>
          <a:p>
            <a:r>
              <a:rPr lang="fa-IR" b="1" dirty="0">
                <a:solidFill>
                  <a:schemeClr val="tx1"/>
                </a:solidFill>
              </a:rPr>
              <a:t>عبارتست از تامين کمک رسانی یا انجام مداخلات حـين یـا بعد فاصـله بعـد از یـک بـلا بـه منظـور حفظ جانھا و نيازھای حداقل و پایه مردم آسيب دیده. </a:t>
            </a:r>
          </a:p>
          <a:p>
            <a:endParaRPr lang="fa-IR" b="1" dirty="0">
              <a:solidFill>
                <a:schemeClr val="tx1"/>
              </a:solidFill>
            </a:endParaRPr>
          </a:p>
          <a:p>
            <a:r>
              <a:rPr lang="fa-IR" b="1" dirty="0">
                <a:solidFill>
                  <a:schemeClr val="tx1"/>
                </a:solidFill>
              </a:rPr>
              <a:t>پاسخ/امداد می تواند فـوری، کوتـاه مـدت یـا طـول کشيده باشد</a:t>
            </a:r>
          </a:p>
        </p:txBody>
      </p:sp>
    </p:spTree>
    <p:extLst>
      <p:ext uri="{BB962C8B-B14F-4D97-AF65-F5344CB8AC3E}">
        <p14:creationId xmlns:p14="http://schemas.microsoft.com/office/powerpoint/2010/main" val="2336988633"/>
      </p:ext>
    </p:extLst>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solidFill>
                  <a:srgbClr val="FF0000"/>
                </a:solidFill>
                <a:cs typeface="B Titr" panose="00000700000000000000" pitchFamily="2" charset="-78"/>
              </a:rPr>
              <a:t>اهداف آموزشی</a:t>
            </a:r>
          </a:p>
        </p:txBody>
      </p:sp>
      <p:sp>
        <p:nvSpPr>
          <p:cNvPr id="3" name="Content Placeholder 2"/>
          <p:cNvSpPr>
            <a:spLocks noGrp="1"/>
          </p:cNvSpPr>
          <p:nvPr>
            <p:ph idx="1"/>
          </p:nvPr>
        </p:nvSpPr>
        <p:spPr/>
        <p:txBody>
          <a:bodyPr/>
          <a:lstStyle/>
          <a:p>
            <a:r>
              <a:rPr lang="fa-IR" b="1" dirty="0">
                <a:solidFill>
                  <a:schemeClr val="tx1"/>
                </a:solidFill>
              </a:rPr>
              <a:t>آشنایی دانشجویان با لزوم مطالعه درس اصول و مبانی مدیریت و کاهش خطر بلایا</a:t>
            </a:r>
          </a:p>
          <a:p>
            <a:r>
              <a:rPr lang="fa-IR" b="1" dirty="0">
                <a:solidFill>
                  <a:schemeClr val="tx1"/>
                </a:solidFill>
              </a:rPr>
              <a:t>آشنایی دانشجویان با مفاهیم و اصطلاحات پرکاربرد در مدیریت و کاهش خطر بلایا</a:t>
            </a:r>
          </a:p>
          <a:p>
            <a:r>
              <a:rPr lang="fa-IR" b="1" dirty="0">
                <a:solidFill>
                  <a:schemeClr val="tx1"/>
                </a:solidFill>
              </a:rPr>
              <a:t>آشنائی دانشجویان با چرخه مدیریت بلایا</a:t>
            </a:r>
          </a:p>
          <a:p>
            <a:r>
              <a:rPr lang="fa-IR" b="1" dirty="0">
                <a:solidFill>
                  <a:schemeClr val="tx1"/>
                </a:solidFill>
              </a:rPr>
              <a:t>آشنائی دانشجویان با منابع اطلاعاتی مرتبط با مدیریت بلایا</a:t>
            </a:r>
          </a:p>
        </p:txBody>
      </p:sp>
    </p:spTree>
    <p:extLst>
      <p:ext uri="{BB962C8B-B14F-4D97-AF65-F5344CB8AC3E}">
        <p14:creationId xmlns:p14="http://schemas.microsoft.com/office/powerpoint/2010/main" val="1111303483"/>
      </p:ext>
    </p:extLst>
  </p:cSld>
  <p:clrMapOvr>
    <a:masterClrMapping/>
  </p:clrMapOvr>
  <p:transition spd="slow">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solidFill>
                  <a:srgbClr val="FF0000"/>
                </a:solidFill>
                <a:cs typeface="B Titr" panose="00000700000000000000" pitchFamily="2" charset="-78"/>
              </a:rPr>
              <a:t>بازیابی (</a:t>
            </a:r>
            <a:r>
              <a:rPr lang="en-US" b="1" dirty="0">
                <a:solidFill>
                  <a:srgbClr val="FF0000"/>
                </a:solidFill>
                <a:cs typeface="B Titr" panose="00000700000000000000" pitchFamily="2" charset="-78"/>
              </a:rPr>
              <a:t>Recovery</a:t>
            </a:r>
            <a:r>
              <a:rPr lang="fa-IR" dirty="0">
                <a:solidFill>
                  <a:srgbClr val="FF0000"/>
                </a:solidFill>
                <a:cs typeface="B Titr" panose="00000700000000000000" pitchFamily="2" charset="-78"/>
              </a:rPr>
              <a:t>)</a:t>
            </a:r>
          </a:p>
        </p:txBody>
      </p:sp>
      <p:sp>
        <p:nvSpPr>
          <p:cNvPr id="3" name="Content Placeholder 2"/>
          <p:cNvSpPr>
            <a:spLocks noGrp="1"/>
          </p:cNvSpPr>
          <p:nvPr>
            <p:ph idx="1"/>
          </p:nvPr>
        </p:nvSpPr>
        <p:spPr>
          <a:xfrm>
            <a:off x="457200" y="2204864"/>
            <a:ext cx="8229600" cy="3586336"/>
          </a:xfrm>
        </p:spPr>
        <p:txBody>
          <a:bodyPr/>
          <a:lstStyle/>
          <a:p>
            <a:pPr>
              <a:lnSpc>
                <a:spcPct val="150000"/>
              </a:lnSpc>
            </a:pPr>
            <a:r>
              <a:rPr lang="fa-IR" b="1" dirty="0">
                <a:solidFill>
                  <a:schemeClr val="tx1"/>
                </a:solidFill>
              </a:rPr>
              <a:t>تصميمات و اقداماتی است که پس از یک بلا بـرای بازگردانـدن یـا بھبـود شـرایط زنـدگی جامعـه آسيب دیده به وضعيت قبل از بلا انجام می گيرد</a:t>
            </a:r>
          </a:p>
          <a:p>
            <a:pPr>
              <a:lnSpc>
                <a:spcPct val="150000"/>
              </a:lnSpc>
            </a:pPr>
            <a:r>
              <a:rPr lang="fa-IR" b="1" dirty="0">
                <a:solidFill>
                  <a:srgbClr val="00B050"/>
                </a:solidFill>
              </a:rPr>
              <a:t>بازتوانی</a:t>
            </a:r>
          </a:p>
          <a:p>
            <a:pPr>
              <a:lnSpc>
                <a:spcPct val="150000"/>
              </a:lnSpc>
            </a:pPr>
            <a:r>
              <a:rPr lang="fa-IR" b="1" dirty="0">
                <a:solidFill>
                  <a:srgbClr val="00B050"/>
                </a:solidFill>
              </a:rPr>
              <a:t>بازسازی</a:t>
            </a:r>
          </a:p>
        </p:txBody>
      </p:sp>
    </p:spTree>
    <p:extLst>
      <p:ext uri="{BB962C8B-B14F-4D97-AF65-F5344CB8AC3E}">
        <p14:creationId xmlns:p14="http://schemas.microsoft.com/office/powerpoint/2010/main" val="1386030494"/>
      </p:ext>
    </p:extLst>
  </p:cSld>
  <p:clrMapOvr>
    <a:masterClrMapping/>
  </p:clrMapOvr>
  <p:transition spd="slow">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dirty="0">
                <a:solidFill>
                  <a:srgbClr val="FF0000"/>
                </a:solidFill>
                <a:cs typeface="B Titr" panose="00000700000000000000" pitchFamily="2" charset="-78"/>
              </a:rPr>
              <a:t>تاب آوری/تاب آور </a:t>
            </a:r>
            <a:r>
              <a:rPr lang="en-US" b="1" dirty="0">
                <a:solidFill>
                  <a:srgbClr val="FF0000"/>
                </a:solidFill>
                <a:cs typeface="B Titr" panose="00000700000000000000" pitchFamily="2" charset="-78"/>
              </a:rPr>
              <a:t>(Resilience/Resilient)</a:t>
            </a:r>
            <a:r>
              <a:rPr lang="fa-IR" b="1" dirty="0">
                <a:solidFill>
                  <a:srgbClr val="FF0000"/>
                </a:solidFill>
                <a:cs typeface="B Titr" panose="00000700000000000000" pitchFamily="2" charset="-78"/>
              </a:rPr>
              <a:t> </a:t>
            </a:r>
          </a:p>
        </p:txBody>
      </p:sp>
      <p:sp>
        <p:nvSpPr>
          <p:cNvPr id="3" name="Content Placeholder 2"/>
          <p:cNvSpPr>
            <a:spLocks noGrp="1"/>
          </p:cNvSpPr>
          <p:nvPr>
            <p:ph idx="1"/>
          </p:nvPr>
        </p:nvSpPr>
        <p:spPr>
          <a:xfrm>
            <a:off x="755576" y="2060848"/>
            <a:ext cx="7787208" cy="3154288"/>
          </a:xfrm>
        </p:spPr>
        <p:txBody>
          <a:bodyPr/>
          <a:lstStyle/>
          <a:p>
            <a:r>
              <a:rPr lang="fa-IR" b="1" dirty="0">
                <a:solidFill>
                  <a:schemeClr val="tx1"/>
                </a:solidFill>
              </a:rPr>
              <a:t>ظرفيت سازگاری یک سـامانه، جامعـه یـا اجتمـاع در معـرض مخـاطرات بـرای دسـتيابی و حفـظ سطح قابـل قبـول عملکـردی و سـاختاری، از طریـق مقاومـت و تغييـر اسـت</a:t>
            </a:r>
          </a:p>
        </p:txBody>
      </p:sp>
    </p:spTree>
    <p:extLst>
      <p:ext uri="{BB962C8B-B14F-4D97-AF65-F5344CB8AC3E}">
        <p14:creationId xmlns:p14="http://schemas.microsoft.com/office/powerpoint/2010/main" val="3557728546"/>
      </p:ext>
    </p:extLst>
  </p:cSld>
  <p:clrMapOvr>
    <a:masterClrMapping/>
  </p:clrMapOvr>
  <p:transition spd="slow">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solidFill>
                  <a:srgbClr val="FF0000"/>
                </a:solidFill>
                <a:cs typeface="B Titr" panose="00000700000000000000" pitchFamily="2" charset="-78"/>
              </a:rPr>
              <a:t>خطر (</a:t>
            </a:r>
            <a:r>
              <a:rPr lang="en-US" b="1" dirty="0">
                <a:solidFill>
                  <a:srgbClr val="FF0000"/>
                </a:solidFill>
                <a:cs typeface="B Titr" panose="00000700000000000000" pitchFamily="2" charset="-78"/>
              </a:rPr>
              <a:t>Risk</a:t>
            </a:r>
            <a:r>
              <a:rPr lang="fa-IR" dirty="0">
                <a:solidFill>
                  <a:srgbClr val="FF0000"/>
                </a:solidFill>
                <a:cs typeface="B Titr" panose="00000700000000000000" pitchFamily="2" charset="-78"/>
              </a:rPr>
              <a:t>)</a:t>
            </a:r>
          </a:p>
        </p:txBody>
      </p:sp>
      <p:sp>
        <p:nvSpPr>
          <p:cNvPr id="3" name="Content Placeholder 2"/>
          <p:cNvSpPr>
            <a:spLocks noGrp="1"/>
          </p:cNvSpPr>
          <p:nvPr>
            <p:ph idx="1"/>
          </p:nvPr>
        </p:nvSpPr>
        <p:spPr>
          <a:xfrm>
            <a:off x="755576" y="2276872"/>
            <a:ext cx="7931224" cy="3514328"/>
          </a:xfrm>
        </p:spPr>
        <p:txBody>
          <a:bodyPr/>
          <a:lstStyle/>
          <a:p>
            <a:r>
              <a:rPr lang="fa-IR" b="1" dirty="0">
                <a:solidFill>
                  <a:schemeClr val="tx1"/>
                </a:solidFill>
              </a:rPr>
              <a:t>عبارتست از </a:t>
            </a:r>
            <a:r>
              <a:rPr lang="fa-IR" b="1" dirty="0">
                <a:solidFill>
                  <a:srgbClr val="00B050"/>
                </a:solidFill>
              </a:rPr>
              <a:t>احتمال وقوع </a:t>
            </a:r>
            <a:r>
              <a:rPr lang="fa-IR" b="1" dirty="0">
                <a:solidFill>
                  <a:schemeClr val="tx1"/>
                </a:solidFill>
              </a:rPr>
              <a:t>پيامدھای سوء یا آسيب ھای مورد انتظار (شـامل مـرگ، جراحـات، از دست دادن اموال، آسيب به وضعيت معيشت، اقتصاد از ھم گسيخته یا محيط تخریب شده) کـه ناشـی از تعامل مخاطره ھای طبيعی و ساخته دست بشر و شرایط آسيب پذیری می باشد</a:t>
            </a:r>
          </a:p>
          <a:p>
            <a:pPr marL="0" lvl="0" indent="0">
              <a:buNone/>
            </a:pPr>
            <a:endParaRPr lang="fa-IR" b="1" dirty="0">
              <a:solidFill>
                <a:srgbClr val="3A566E"/>
              </a:solidFill>
            </a:endParaRPr>
          </a:p>
          <a:p>
            <a:pPr lvl="0" algn="l" rtl="0"/>
            <a:r>
              <a:rPr lang="en-US" sz="2400" b="1" dirty="0">
                <a:solidFill>
                  <a:srgbClr val="FF0000"/>
                </a:solidFill>
              </a:rPr>
              <a:t>Risk =  Hazards  x  Vulnerability -/Capacity</a:t>
            </a:r>
          </a:p>
        </p:txBody>
      </p:sp>
    </p:spTree>
    <p:extLst>
      <p:ext uri="{BB962C8B-B14F-4D97-AF65-F5344CB8AC3E}">
        <p14:creationId xmlns:p14="http://schemas.microsoft.com/office/powerpoint/2010/main" val="395308604"/>
      </p:ext>
    </p:extLst>
  </p:cSld>
  <p:clrMapOvr>
    <a:masterClrMapping/>
  </p:clrMapOvr>
  <p:transition spd="slow">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0000"/>
                </a:solidFill>
                <a:cs typeface="B Titr" panose="00000700000000000000" pitchFamily="2" charset="-78"/>
              </a:rPr>
              <a:t>آسیب پذیری </a:t>
            </a:r>
            <a:r>
              <a:rPr lang="fa-IR" b="1" dirty="0">
                <a:solidFill>
                  <a:srgbClr val="FF0000"/>
                </a:solidFill>
              </a:rPr>
              <a:t>(</a:t>
            </a:r>
            <a:r>
              <a:rPr lang="en-US" b="1" dirty="0">
                <a:solidFill>
                  <a:srgbClr val="FF0000"/>
                </a:solidFill>
              </a:rPr>
              <a:t>Vulnerability</a:t>
            </a:r>
            <a:r>
              <a:rPr lang="fa-IR" b="1" dirty="0">
                <a:solidFill>
                  <a:srgbClr val="FF0000"/>
                </a:solidFill>
              </a:rPr>
              <a:t>)</a:t>
            </a:r>
          </a:p>
        </p:txBody>
      </p:sp>
      <p:sp>
        <p:nvSpPr>
          <p:cNvPr id="3" name="Content Placeholder 2"/>
          <p:cNvSpPr>
            <a:spLocks noGrp="1"/>
          </p:cNvSpPr>
          <p:nvPr>
            <p:ph idx="1"/>
          </p:nvPr>
        </p:nvSpPr>
        <p:spPr/>
        <p:txBody>
          <a:bodyPr/>
          <a:lstStyle/>
          <a:p>
            <a:r>
              <a:rPr lang="fa-IR" b="1" dirty="0">
                <a:solidFill>
                  <a:schemeClr val="tx1"/>
                </a:solidFill>
              </a:rPr>
              <a:t>شرایطی ھستند که باعث افزایش تاثير پذیری یک جامعه در برابر اثـرات مخـاطرات مـی شـوند.</a:t>
            </a:r>
          </a:p>
          <a:p>
            <a:r>
              <a:rPr lang="fa-IR" b="1" dirty="0">
                <a:solidFill>
                  <a:schemeClr val="tx1"/>
                </a:solidFill>
              </a:rPr>
              <a:t>این شرایط توسط عوامل فيزیکی، اجتماعی، اقتصادی و محيطی یا برخی فرآیندھا تعيين می گردند</a:t>
            </a:r>
          </a:p>
        </p:txBody>
      </p:sp>
    </p:spTree>
    <p:extLst>
      <p:ext uri="{BB962C8B-B14F-4D97-AF65-F5344CB8AC3E}">
        <p14:creationId xmlns:p14="http://schemas.microsoft.com/office/powerpoint/2010/main" val="4124068637"/>
      </p:ext>
    </p:extLst>
  </p:cSld>
  <p:clrMapOvr>
    <a:masterClrMapping/>
  </p:clrMapOvr>
  <p:transition spd="slow">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solidFill>
                  <a:srgbClr val="FF0000"/>
                </a:solidFill>
                <a:cs typeface="B Titr" panose="00000700000000000000" pitchFamily="2" charset="-78"/>
              </a:rPr>
              <a:t>آسیب پذیری فیزیکی</a:t>
            </a:r>
          </a:p>
        </p:txBody>
      </p:sp>
      <p:pic>
        <p:nvPicPr>
          <p:cNvPr id="1026" name="Picture 2" descr="F:\فیلد زلزله کرمانشاه\20171125_142732.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4808560" y="1800820"/>
            <a:ext cx="3740727" cy="425196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F:\فیلد زلزله کرمانشاه\20171125_16554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576" y="1772816"/>
            <a:ext cx="3885579" cy="4248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9159411"/>
      </p:ext>
    </p:extLst>
  </p:cSld>
  <p:clrMapOvr>
    <a:masterClrMapping/>
  </p:clrMapOvr>
  <p:transition spd="slow">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043544"/>
          </a:xfrm>
        </p:spPr>
        <p:txBody>
          <a:bodyPr/>
          <a:lstStyle/>
          <a:p>
            <a:r>
              <a:rPr lang="fa-IR" b="1" dirty="0">
                <a:solidFill>
                  <a:srgbClr val="FF0000"/>
                </a:solidFill>
                <a:cs typeface="B Titr" panose="00000700000000000000" pitchFamily="2" charset="-78"/>
              </a:rPr>
              <a:t>یک زلزله و اثرات متفاوت</a:t>
            </a:r>
          </a:p>
        </p:txBody>
      </p:sp>
      <p:sp>
        <p:nvSpPr>
          <p:cNvPr id="4" name="Content Placeholder 3"/>
          <p:cNvSpPr>
            <a:spLocks noGrp="1"/>
          </p:cNvSpPr>
          <p:nvPr>
            <p:ph idx="1"/>
          </p:nvPr>
        </p:nvSpPr>
        <p:spPr>
          <a:xfrm>
            <a:off x="403920" y="1334370"/>
            <a:ext cx="8229600" cy="4569371"/>
          </a:xfrm>
        </p:spPr>
        <p:txBody>
          <a:bodyPr/>
          <a:lstStyle/>
          <a:p>
            <a:pPr marL="0" indent="0">
              <a:buNone/>
            </a:pPr>
            <a:endParaRPr lang="fa-IR" dirty="0"/>
          </a:p>
        </p:txBody>
      </p:sp>
      <p:pic>
        <p:nvPicPr>
          <p:cNvPr id="1027" name="Picture 3" descr="G:\disasters1\ahar\PICs\20120827_02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1556792"/>
            <a:ext cx="7958336" cy="45365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5268704"/>
      </p:ext>
    </p:extLst>
  </p:cSld>
  <p:clrMapOvr>
    <a:masterClrMapping/>
  </p:clrMapOvr>
  <p:transition spd="slow">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solidFill>
                  <a:srgbClr val="FF0000"/>
                </a:solidFill>
                <a:cs typeface="B Titr" panose="00000700000000000000" pitchFamily="2" charset="-78"/>
              </a:rPr>
              <a:t>ظرفيت</a:t>
            </a:r>
            <a:r>
              <a:rPr lang="en-US" dirty="0">
                <a:solidFill>
                  <a:srgbClr val="FF0000"/>
                </a:solidFill>
                <a:cs typeface="B Titr" panose="00000700000000000000" pitchFamily="2" charset="-78"/>
              </a:rPr>
              <a:t> (</a:t>
            </a:r>
            <a:r>
              <a:rPr lang="en-US" b="1" dirty="0">
                <a:solidFill>
                  <a:srgbClr val="FF0000"/>
                </a:solidFill>
                <a:cs typeface="B Titr" panose="00000700000000000000" pitchFamily="2" charset="-78"/>
              </a:rPr>
              <a:t>Capacity</a:t>
            </a:r>
            <a:r>
              <a:rPr lang="en-US" dirty="0">
                <a:solidFill>
                  <a:srgbClr val="FF0000"/>
                </a:solidFill>
                <a:cs typeface="B Titr" panose="00000700000000000000" pitchFamily="2" charset="-78"/>
              </a:rPr>
              <a:t>) </a:t>
            </a:r>
            <a:endParaRPr lang="fa-IR" dirty="0">
              <a:solidFill>
                <a:srgbClr val="FF0000"/>
              </a:solidFill>
              <a:cs typeface="B Titr" panose="00000700000000000000" pitchFamily="2" charset="-78"/>
            </a:endParaRPr>
          </a:p>
        </p:txBody>
      </p:sp>
      <p:sp>
        <p:nvSpPr>
          <p:cNvPr id="3" name="Content Placeholder 2"/>
          <p:cNvSpPr>
            <a:spLocks noGrp="1"/>
          </p:cNvSpPr>
          <p:nvPr>
            <p:ph idx="1"/>
          </p:nvPr>
        </p:nvSpPr>
        <p:spPr/>
        <p:txBody>
          <a:bodyPr/>
          <a:lstStyle/>
          <a:p>
            <a:r>
              <a:rPr lang="fa-IR" b="1" dirty="0">
                <a:solidFill>
                  <a:schemeClr val="tx1"/>
                </a:solidFill>
              </a:rPr>
              <a:t>تركيبي از تمامی نقاط قوت و منابع در دسترس يك جامعه، اجتماع يا سازمان كـه بتوانـد سـطح خطر يا اثرهای یک بلا را کاهش بدهد</a:t>
            </a:r>
          </a:p>
          <a:p>
            <a:r>
              <a:rPr lang="fa-IR" b="1" dirty="0">
                <a:solidFill>
                  <a:schemeClr val="tx1"/>
                </a:solidFill>
              </a:rPr>
              <a:t>می تواند روشھا و امکانات فيزيكي، نھادی، اجتماعي یا اقتصادي و ھمچنين خصوصيات شخصی یا گروھی مھارت یافته، از قبيل رھبري و مديريت، را شامل شود.</a:t>
            </a:r>
          </a:p>
          <a:p>
            <a:r>
              <a:rPr lang="fa-IR" b="1" dirty="0"/>
              <a:t> </a:t>
            </a:r>
            <a:r>
              <a:rPr lang="fa-IR" b="1" dirty="0">
                <a:solidFill>
                  <a:srgbClr val="FF0000"/>
                </a:solidFill>
              </a:rPr>
              <a:t>ظرفيـت مـی توانـد بـه عنـوان قابليت نيز توصيف شود</a:t>
            </a:r>
          </a:p>
        </p:txBody>
      </p:sp>
    </p:spTree>
    <p:extLst>
      <p:ext uri="{BB962C8B-B14F-4D97-AF65-F5344CB8AC3E}">
        <p14:creationId xmlns:p14="http://schemas.microsoft.com/office/powerpoint/2010/main" val="3297598165"/>
      </p:ext>
    </p:extLst>
  </p:cSld>
  <p:clrMapOvr>
    <a:masterClrMapping/>
  </p:clrMapOvr>
  <p:transition spd="slow">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fa-IR" altLang="fa-IR" b="1" dirty="0">
                <a:solidFill>
                  <a:srgbClr val="FF0000"/>
                </a:solidFill>
                <a:cs typeface="B Titr" panose="00000700000000000000" pitchFamily="2" charset="-78"/>
              </a:rPr>
              <a:t>اثرات سلامتی بلایا</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668944362"/>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44554551"/>
      </p:ext>
    </p:extLst>
  </p:cSld>
  <p:clrMapOvr>
    <a:masterClrMapping/>
  </p:clrMapOvr>
  <p:transition spd="slow">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33184" y="670666"/>
            <a:ext cx="8229600" cy="884238"/>
          </a:xfrm>
        </p:spPr>
        <p:txBody>
          <a:bodyPr/>
          <a:lstStyle/>
          <a:p>
            <a:pPr eaLnBrk="1" hangingPunct="1"/>
            <a:r>
              <a:rPr lang="fa-IR" altLang="fa-IR" sz="4000" b="1" dirty="0">
                <a:solidFill>
                  <a:srgbClr val="FF0000"/>
                </a:solidFill>
                <a:cs typeface="B Titr" panose="00000700000000000000" pitchFamily="2" charset="-78"/>
              </a:rPr>
              <a:t>مثالهایی از اثرات بلایا</a:t>
            </a:r>
          </a:p>
        </p:txBody>
      </p:sp>
      <p:sp>
        <p:nvSpPr>
          <p:cNvPr id="26629" name="Content Placeholder 3"/>
          <p:cNvSpPr>
            <a:spLocks noGrp="1"/>
          </p:cNvSpPr>
          <p:nvPr>
            <p:ph idx="1"/>
          </p:nvPr>
        </p:nvSpPr>
        <p:spPr/>
        <p:txBody>
          <a:bodyPr/>
          <a:lstStyle/>
          <a:p>
            <a:endParaRPr lang="fa-IR" altLang="fa-IR"/>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53189669-BF2C-4069-A751-C05E9D94A75C}" type="slidenum">
              <a:rPr lang="en-US"/>
              <a:pPr>
                <a:defRPr/>
              </a:pPr>
              <a:t>28</a:t>
            </a:fld>
            <a:endParaRPr lang="en-US"/>
          </a:p>
        </p:txBody>
      </p:sp>
      <p:pic>
        <p:nvPicPr>
          <p:cNvPr id="266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752600"/>
            <a:ext cx="2128838"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1752600"/>
            <a:ext cx="21336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5800" y="1752600"/>
            <a:ext cx="22098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3"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5600" y="1752600"/>
            <a:ext cx="2027238"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4"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3886200"/>
            <a:ext cx="21336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5"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62200" y="3886200"/>
            <a:ext cx="21336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6"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95800" y="3886200"/>
            <a:ext cx="20574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7" name="Picture 2" descr="F:\disasters1\ahar\PICs\13910521213818953_PhotoL[1].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53200" y="3886200"/>
            <a:ext cx="21717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5856008"/>
      </p:ext>
    </p:extLst>
  </p:cSld>
  <p:clrMapOvr>
    <a:masterClrMapping/>
  </p:clrMapOvr>
  <p:transition spd="slow">
    <p:wipe dir="r"/>
  </p:transition>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78130" y="618328"/>
            <a:ext cx="8591550" cy="680120"/>
          </a:xfrm>
        </p:spPr>
        <p:txBody>
          <a:bodyPr>
            <a:normAutofit/>
          </a:bodyPr>
          <a:lstStyle/>
          <a:p>
            <a:pPr algn="ctr"/>
            <a:r>
              <a:rPr lang="fa-IR" sz="3600" dirty="0">
                <a:solidFill>
                  <a:srgbClr val="FF0000"/>
                </a:solidFill>
                <a:cs typeface="B Titr" panose="00000700000000000000" pitchFamily="2" charset="-78"/>
              </a:rPr>
              <a:t>بیمارستانها و بلایا و حوادث</a:t>
            </a:r>
          </a:p>
        </p:txBody>
      </p:sp>
      <p:sp>
        <p:nvSpPr>
          <p:cNvPr id="3" name="Content Placeholder 2"/>
          <p:cNvSpPr>
            <a:spLocks noGrp="1"/>
          </p:cNvSpPr>
          <p:nvPr>
            <p:ph idx="1"/>
          </p:nvPr>
        </p:nvSpPr>
        <p:spPr>
          <a:xfrm>
            <a:off x="755576" y="1772816"/>
            <a:ext cx="7704856" cy="4463392"/>
          </a:xfrm>
          <a:prstGeom prst="rect">
            <a:avLst/>
          </a:prstGeom>
        </p:spPr>
        <p:txBody>
          <a:bodyPr>
            <a:normAutofit/>
          </a:bodyPr>
          <a:lstStyle/>
          <a:p>
            <a:r>
              <a:rPr lang="fa-IR" sz="2400" b="1" dirty="0"/>
              <a:t>نقش کلیدی بیمارستانها در کاهش شدت آسیب های مصدومین</a:t>
            </a:r>
          </a:p>
          <a:p>
            <a:r>
              <a:rPr lang="fa-IR" sz="2400" b="1" dirty="0"/>
              <a:t>چالش های متعدد پاسخ به بلایا در سطوح محلی، ملی و بین المللی</a:t>
            </a:r>
          </a:p>
          <a:p>
            <a:r>
              <a:rPr lang="fa-IR" sz="2400" b="1" dirty="0"/>
              <a:t>تاخیر و کاستی اغلب بیمارستانها در کسب آمادگی و ارائه پاسخ مناسب به بلایا </a:t>
            </a:r>
          </a:p>
          <a:p>
            <a:r>
              <a:rPr lang="fa-IR" sz="2400" b="1" dirty="0"/>
              <a:t>تاخیر ناشی از مشکلات مالی</a:t>
            </a:r>
          </a:p>
          <a:p>
            <a:r>
              <a:rPr lang="fa-IR" sz="2400" b="1" dirty="0"/>
              <a:t>بیمارستانها مجبور به ادامه و حتی افزایش فعالیت در زمان بلایا هستند</a:t>
            </a:r>
          </a:p>
          <a:p>
            <a:r>
              <a:rPr lang="fa-IR" sz="2400" b="1" dirty="0"/>
              <a:t>ارتباط مستقیم بین آمادگی بیمارستانی و مراکز بهداشتی درمانی با مرگ و میر ناشی از وقوع حوادث و بلایا</a:t>
            </a:r>
          </a:p>
          <a:p>
            <a:r>
              <a:rPr lang="fa-IR" sz="2400" b="1" dirty="0"/>
              <a:t>عمده بلایا قابل پیشگیری نیستند؛ آمادگی و کاهش آسیب </a:t>
            </a:r>
          </a:p>
        </p:txBody>
      </p:sp>
    </p:spTree>
    <p:extLst>
      <p:ext uri="{BB962C8B-B14F-4D97-AF65-F5344CB8AC3E}">
        <p14:creationId xmlns:p14="http://schemas.microsoft.com/office/powerpoint/2010/main" val="14050653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0000"/>
                </a:solidFill>
                <a:cs typeface="B Titr" panose="00000700000000000000" pitchFamily="2" charset="-78"/>
              </a:rPr>
              <a:t>بلا (</a:t>
            </a:r>
            <a:r>
              <a:rPr lang="en-US" b="1" dirty="0">
                <a:solidFill>
                  <a:srgbClr val="FF0000"/>
                </a:solidFill>
                <a:cs typeface="B Titr" panose="00000700000000000000" pitchFamily="2" charset="-78"/>
              </a:rPr>
              <a:t>Disaster</a:t>
            </a:r>
            <a:r>
              <a:rPr lang="fa-IR" b="1" dirty="0">
                <a:solidFill>
                  <a:srgbClr val="FF0000"/>
                </a:solidFill>
                <a:cs typeface="B Titr" panose="00000700000000000000" pitchFamily="2" charset="-78"/>
              </a:rPr>
              <a:t>)</a:t>
            </a:r>
          </a:p>
        </p:txBody>
      </p:sp>
      <p:sp>
        <p:nvSpPr>
          <p:cNvPr id="3" name="Content Placeholder 2"/>
          <p:cNvSpPr>
            <a:spLocks noGrp="1"/>
          </p:cNvSpPr>
          <p:nvPr>
            <p:ph idx="1"/>
          </p:nvPr>
        </p:nvSpPr>
        <p:spPr/>
        <p:txBody>
          <a:bodyPr/>
          <a:lstStyle/>
          <a:p>
            <a:r>
              <a:rPr lang="fa-IR" sz="2800" b="1" dirty="0">
                <a:solidFill>
                  <a:schemeClr val="tx1"/>
                </a:solidFill>
              </a:rPr>
              <a:t>از ھـم گسـيختگی عملکـردهای یـک جامعـه یـا اجتمـاع اسـت کـه منجـر بـه آسـيب ھـای گسـترده انسانی، مواد، اقتصادی یا محيطی می شود و تطابق با آن فراتر از توانایی جامعه یـا اجتمـاع تحـت تـاثير با استفاده از منابع موجود است.</a:t>
            </a:r>
          </a:p>
          <a:p>
            <a:endParaRPr lang="fa-IR" sz="3600" b="1" dirty="0">
              <a:solidFill>
                <a:schemeClr val="tx1"/>
              </a:solidFill>
            </a:endParaRPr>
          </a:p>
          <a:p>
            <a:r>
              <a:rPr lang="fa-IR" sz="3600" b="1" dirty="0">
                <a:solidFill>
                  <a:schemeClr val="tx1"/>
                </a:solidFill>
              </a:rPr>
              <a:t>اشکالات  تعریف؟</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5733256"/>
            <a:ext cx="7847013"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9718212"/>
      </p:ext>
    </p:extLst>
  </p:cSld>
  <p:clrMapOvr>
    <a:masterClrMapping/>
  </p:clrMapOvr>
  <p:transition spd="slow">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solidFill>
                  <a:srgbClr val="FF0000"/>
                </a:solidFill>
                <a:cs typeface="B Titr" panose="00000700000000000000" pitchFamily="2" charset="-78"/>
              </a:rPr>
              <a:t>بیمارستانها و بلایا و حوادث</a:t>
            </a:r>
            <a:endParaRPr lang="fa-IR" dirty="0"/>
          </a:p>
        </p:txBody>
      </p:sp>
      <p:sp>
        <p:nvSpPr>
          <p:cNvPr id="3" name="Content Placeholder 2"/>
          <p:cNvSpPr>
            <a:spLocks noGrp="1"/>
          </p:cNvSpPr>
          <p:nvPr>
            <p:ph idx="1"/>
          </p:nvPr>
        </p:nvSpPr>
        <p:spPr>
          <a:xfrm>
            <a:off x="755576" y="1556792"/>
            <a:ext cx="7776864" cy="4679416"/>
          </a:xfrm>
          <a:prstGeom prst="rect">
            <a:avLst/>
          </a:prstGeom>
        </p:spPr>
        <p:txBody>
          <a:bodyPr>
            <a:normAutofit fontScale="92500" lnSpcReduction="10000"/>
          </a:bodyPr>
          <a:lstStyle/>
          <a:p>
            <a:r>
              <a:rPr lang="fa-IR" sz="2800" b="1" dirty="0"/>
              <a:t>بیمارستان سازمانی پیچیده</a:t>
            </a:r>
          </a:p>
          <a:p>
            <a:r>
              <a:rPr lang="fa-IR" sz="2800" b="1" dirty="0"/>
              <a:t>تنوع فعالیتها و فرایندها</a:t>
            </a:r>
          </a:p>
          <a:p>
            <a:r>
              <a:rPr lang="fa-IR" sz="2800" b="1" dirty="0"/>
              <a:t>ماهیت فعالیت بیمارستانها</a:t>
            </a:r>
          </a:p>
          <a:p>
            <a:r>
              <a:rPr lang="fa-IR" sz="2800" b="1" dirty="0"/>
              <a:t>نگرش مردم به بیمارستانها و انتظارات از آنها</a:t>
            </a:r>
          </a:p>
          <a:p>
            <a:r>
              <a:rPr lang="fa-IR" sz="2800" b="1" dirty="0"/>
              <a:t>بیمارستانها مکانهایی آسیب پذیر</a:t>
            </a:r>
          </a:p>
          <a:p>
            <a:r>
              <a:rPr lang="fa-IR" sz="2800" b="1" dirty="0"/>
              <a:t>وابستگی بیمارستانها به شریانهای حیاتی</a:t>
            </a:r>
          </a:p>
          <a:p>
            <a:r>
              <a:rPr lang="fa-IR" sz="2800" b="1" dirty="0"/>
              <a:t>تاثیر پذیری بیمارستانها از جامعه</a:t>
            </a:r>
          </a:p>
          <a:p>
            <a:r>
              <a:rPr lang="fa-IR" sz="2800" b="1" dirty="0"/>
              <a:t>آسیب پذیر بودن بیمارستانها</a:t>
            </a:r>
          </a:p>
          <a:p>
            <a:r>
              <a:rPr lang="fa-IR" sz="2800" b="1" dirty="0"/>
              <a:t>فعالیت 24ساعته</a:t>
            </a:r>
          </a:p>
          <a:p>
            <a:r>
              <a:rPr lang="fa-IR" sz="2800" b="1" dirty="0"/>
              <a:t>.......</a:t>
            </a:r>
          </a:p>
        </p:txBody>
      </p:sp>
    </p:spTree>
    <p:extLst>
      <p:ext uri="{BB962C8B-B14F-4D97-AF65-F5344CB8AC3E}">
        <p14:creationId xmlns:p14="http://schemas.microsoft.com/office/powerpoint/2010/main" val="2595213062"/>
      </p:ext>
    </p:extLst>
  </p:cSld>
  <p:clrMapOvr>
    <a:masterClrMapping/>
  </p:clrMapOvr>
  <p:transition spd="slow">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solidFill>
                  <a:srgbClr val="FF0000"/>
                </a:solidFill>
                <a:cs typeface="B Titr" panose="00000700000000000000" pitchFamily="2" charset="-78"/>
              </a:rPr>
              <a:t>بیمارستانها و بلایا و حوادث</a:t>
            </a:r>
            <a:endParaRPr lang="fa-IR" dirty="0"/>
          </a:p>
        </p:txBody>
      </p:sp>
      <p:sp>
        <p:nvSpPr>
          <p:cNvPr id="3" name="Content Placeholder 2"/>
          <p:cNvSpPr>
            <a:spLocks noGrp="1"/>
          </p:cNvSpPr>
          <p:nvPr>
            <p:ph idx="1"/>
          </p:nvPr>
        </p:nvSpPr>
        <p:spPr>
          <a:xfrm>
            <a:off x="755576" y="1700808"/>
            <a:ext cx="7416824" cy="4535400"/>
          </a:xfrm>
          <a:prstGeom prst="rect">
            <a:avLst/>
          </a:prstGeom>
        </p:spPr>
        <p:txBody>
          <a:bodyPr>
            <a:normAutofit/>
          </a:bodyPr>
          <a:lstStyle/>
          <a:p>
            <a:r>
              <a:rPr lang="fa-IR" sz="2400" b="1" dirty="0"/>
              <a:t>در زلزله 2003 الجزایر، 50% بیمارستانها غیر فعال شدند</a:t>
            </a:r>
          </a:p>
          <a:p>
            <a:r>
              <a:rPr lang="fa-IR" sz="2400" b="1" dirty="0"/>
              <a:t>در زلزله 2002 بم، کلیه بیمارستانها و مراکز درمانی از کار افتادند</a:t>
            </a:r>
          </a:p>
          <a:p>
            <a:r>
              <a:rPr lang="fa-IR" sz="2400" b="1" dirty="0"/>
              <a:t>در زلزله 2005، جنوب آسیا، 49% بیمارستانها تخریب شدند</a:t>
            </a:r>
          </a:p>
          <a:p>
            <a:r>
              <a:rPr lang="fa-IR" sz="2400" b="1" dirty="0"/>
              <a:t>در زلزله 2011 هائیتی، سیل 2011تایلند، زلزله 2015 نپال تمامی بیمارستانها تخریب و غیر فعال شدند</a:t>
            </a:r>
          </a:p>
          <a:p>
            <a:pPr marL="342900" lvl="0" indent="-342900" algn="just" fontAlgn="base">
              <a:lnSpc>
                <a:spcPct val="115000"/>
              </a:lnSpc>
              <a:spcBef>
                <a:spcPct val="20000"/>
              </a:spcBef>
              <a:buClr>
                <a:srgbClr val="000000"/>
              </a:buClr>
              <a:buFont typeface="Century Gothic" pitchFamily="34" charset="0"/>
              <a:buChar char="□"/>
            </a:pPr>
            <a:r>
              <a:rPr lang="fa-IR" sz="2800" b="1" kern="0" spc="0" dirty="0">
                <a:solidFill>
                  <a:srgbClr val="000000"/>
                </a:solidFill>
                <a:latin typeface="Calibri"/>
                <a:ea typeface="Calibri"/>
                <a:cs typeface="B Nazanin"/>
              </a:rPr>
              <a:t>در زلزله شمال ايران در ١٣٦٩، ٢٠٠ مركز بهداشتي، دو بيمارستان، دچار آسيب­هاي كلي گرديدند.</a:t>
            </a:r>
          </a:p>
          <a:p>
            <a:pPr marL="0" indent="0">
              <a:buNone/>
            </a:pPr>
            <a:endParaRPr lang="fa-IR" sz="2400" b="1" dirty="0"/>
          </a:p>
        </p:txBody>
      </p:sp>
    </p:spTree>
    <p:extLst>
      <p:ext uri="{BB962C8B-B14F-4D97-AF65-F5344CB8AC3E}">
        <p14:creationId xmlns:p14="http://schemas.microsoft.com/office/powerpoint/2010/main" val="1674387281"/>
      </p:ext>
    </p:extLst>
  </p:cSld>
  <p:clrMapOvr>
    <a:masterClrMapping/>
  </p:clrMapOvr>
  <p:transition spd="slow">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186766" cy="1939916"/>
          </a:xfrm>
        </p:spPr>
        <p:txBody>
          <a:bodyPr>
            <a:normAutofit/>
          </a:bodyPr>
          <a:lstStyle/>
          <a:p>
            <a:pPr algn="ctr" rtl="0"/>
            <a:r>
              <a:rPr lang="en-US" b="1" dirty="0">
                <a:solidFill>
                  <a:srgbClr val="FF0000"/>
                </a:solidFill>
              </a:rPr>
              <a:t>C</a:t>
            </a:r>
            <a:r>
              <a:rPr lang="en-US" b="1" dirty="0">
                <a:solidFill>
                  <a:schemeClr val="tx2"/>
                </a:solidFill>
              </a:rPr>
              <a:t>entre</a:t>
            </a:r>
            <a:r>
              <a:rPr lang="en-US" b="1" dirty="0">
                <a:solidFill>
                  <a:srgbClr val="FF0000"/>
                </a:solidFill>
              </a:rPr>
              <a:t> </a:t>
            </a:r>
            <a:r>
              <a:rPr lang="en-US" b="1" dirty="0">
                <a:solidFill>
                  <a:schemeClr val="tx2"/>
                </a:solidFill>
              </a:rPr>
              <a:t>for</a:t>
            </a:r>
            <a:r>
              <a:rPr lang="en-US" b="1" dirty="0">
                <a:solidFill>
                  <a:srgbClr val="FF0000"/>
                </a:solidFill>
              </a:rPr>
              <a:t> R</a:t>
            </a:r>
            <a:r>
              <a:rPr lang="en-US" b="1" dirty="0">
                <a:solidFill>
                  <a:schemeClr val="tx2"/>
                </a:solidFill>
              </a:rPr>
              <a:t>esearch</a:t>
            </a:r>
            <a:r>
              <a:rPr lang="en-US" b="1" dirty="0">
                <a:solidFill>
                  <a:srgbClr val="FF0000"/>
                </a:solidFill>
              </a:rPr>
              <a:t> </a:t>
            </a:r>
            <a:r>
              <a:rPr lang="en-US" b="1" dirty="0">
                <a:solidFill>
                  <a:schemeClr val="tx2"/>
                </a:solidFill>
              </a:rPr>
              <a:t>on the </a:t>
            </a:r>
            <a:r>
              <a:rPr lang="en-US" b="1" dirty="0">
                <a:solidFill>
                  <a:srgbClr val="FF0000"/>
                </a:solidFill>
              </a:rPr>
              <a:t>E</a:t>
            </a:r>
            <a:r>
              <a:rPr lang="en-US" b="1" dirty="0">
                <a:solidFill>
                  <a:schemeClr val="tx2"/>
                </a:solidFill>
              </a:rPr>
              <a:t>pidemiology</a:t>
            </a:r>
            <a:r>
              <a:rPr lang="en-US" b="1" dirty="0">
                <a:solidFill>
                  <a:srgbClr val="FF0000"/>
                </a:solidFill>
              </a:rPr>
              <a:t> </a:t>
            </a:r>
            <a:r>
              <a:rPr lang="en-US" b="1" dirty="0">
                <a:solidFill>
                  <a:schemeClr val="tx2"/>
                </a:solidFill>
              </a:rPr>
              <a:t>of</a:t>
            </a:r>
            <a:r>
              <a:rPr lang="en-US" b="1" dirty="0">
                <a:solidFill>
                  <a:srgbClr val="FF0000"/>
                </a:solidFill>
              </a:rPr>
              <a:t> D</a:t>
            </a:r>
            <a:r>
              <a:rPr lang="en-US" b="1" dirty="0">
                <a:solidFill>
                  <a:schemeClr val="tx2"/>
                </a:solidFill>
              </a:rPr>
              <a:t>isasters</a:t>
            </a:r>
            <a:br>
              <a:rPr lang="en-US" b="1" dirty="0">
                <a:solidFill>
                  <a:srgbClr val="FF0000"/>
                </a:solidFill>
              </a:rPr>
            </a:br>
            <a:r>
              <a:rPr lang="en-US" b="1" dirty="0">
                <a:solidFill>
                  <a:srgbClr val="FF0000"/>
                </a:solidFill>
              </a:rPr>
              <a:t>(CRED)</a:t>
            </a:r>
            <a:endParaRPr lang="fa-IR" b="1" dirty="0">
              <a:solidFill>
                <a:srgbClr val="FF0000"/>
              </a:solidFill>
            </a:endParaRPr>
          </a:p>
        </p:txBody>
      </p:sp>
      <p:pic>
        <p:nvPicPr>
          <p:cNvPr id="1026" name="Picture 2"/>
          <p:cNvPicPr>
            <a:picLocks noGrp="1" noChangeAspect="1" noChangeArrowheads="1"/>
          </p:cNvPicPr>
          <p:nvPr>
            <p:ph idx="1"/>
          </p:nvPr>
        </p:nvPicPr>
        <p:blipFill>
          <a:blip r:embed="rId2"/>
          <a:srcRect/>
          <a:stretch>
            <a:fillRect/>
          </a:stretch>
        </p:blipFill>
        <p:spPr bwMode="auto">
          <a:xfrm>
            <a:off x="428596" y="2428868"/>
            <a:ext cx="8229600" cy="2000264"/>
          </a:xfrm>
          <a:prstGeom prst="rect">
            <a:avLst/>
          </a:prstGeom>
          <a:noFill/>
          <a:ln w="9525">
            <a:noFill/>
            <a:miter lim="800000"/>
            <a:headEnd/>
            <a:tailEnd/>
          </a:ln>
          <a:effectLst/>
        </p:spPr>
      </p:pic>
      <p:sp>
        <p:nvSpPr>
          <p:cNvPr id="5" name="Rectangle 4"/>
          <p:cNvSpPr/>
          <p:nvPr/>
        </p:nvSpPr>
        <p:spPr>
          <a:xfrm>
            <a:off x="1071538" y="4572008"/>
            <a:ext cx="6858048" cy="830997"/>
          </a:xfrm>
          <a:prstGeom prst="rect">
            <a:avLst/>
          </a:prstGeom>
        </p:spPr>
        <p:txBody>
          <a:bodyPr wrap="square">
            <a:spAutoFit/>
          </a:bodyPr>
          <a:lstStyle/>
          <a:p>
            <a:pPr algn="ctr"/>
            <a:r>
              <a:rPr lang="en-US" sz="4800" dirty="0"/>
              <a:t>http://www.cred.be/</a:t>
            </a:r>
            <a:endParaRPr lang="fa-IR" sz="4800" dirty="0"/>
          </a:p>
        </p:txBody>
      </p:sp>
    </p:spTree>
    <p:extLst>
      <p:ext uri="{BB962C8B-B14F-4D97-AF65-F5344CB8AC3E}">
        <p14:creationId xmlns:p14="http://schemas.microsoft.com/office/powerpoint/2010/main" val="2654827017"/>
      </p:ext>
    </p:extLst>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solidFill>
                  <a:srgbClr val="FF0000"/>
                </a:solidFill>
                <a:cs typeface="B Titr" panose="00000700000000000000" pitchFamily="2" charset="-78"/>
              </a:rPr>
              <a:t>معیارهای </a:t>
            </a:r>
            <a:r>
              <a:rPr lang="en-US" b="1" dirty="0">
                <a:solidFill>
                  <a:srgbClr val="FF0000"/>
                </a:solidFill>
                <a:cs typeface="B Titr" panose="00000700000000000000" pitchFamily="2" charset="-78"/>
              </a:rPr>
              <a:t>EM-DAT</a:t>
            </a:r>
            <a:endParaRPr lang="fa-IR" b="1" dirty="0">
              <a:solidFill>
                <a:srgbClr val="FF0000"/>
              </a:solidFill>
              <a:cs typeface="B Titr" panose="00000700000000000000" pitchFamily="2" charset="-78"/>
            </a:endParaRPr>
          </a:p>
        </p:txBody>
      </p:sp>
      <p:sp>
        <p:nvSpPr>
          <p:cNvPr id="3" name="Content Placeholder 2"/>
          <p:cNvSpPr>
            <a:spLocks noGrp="1"/>
          </p:cNvSpPr>
          <p:nvPr>
            <p:ph idx="1"/>
          </p:nvPr>
        </p:nvSpPr>
        <p:spPr/>
        <p:txBody>
          <a:bodyPr/>
          <a:lstStyle/>
          <a:p>
            <a:r>
              <a:rPr lang="fa-IR" b="1" dirty="0">
                <a:solidFill>
                  <a:schemeClr val="tx1"/>
                </a:solidFill>
              </a:rPr>
              <a:t>حداقل 10 نفر کشته داشته باشد</a:t>
            </a:r>
          </a:p>
          <a:p>
            <a:r>
              <a:rPr lang="fa-IR" b="1" dirty="0">
                <a:solidFill>
                  <a:schemeClr val="tx1"/>
                </a:solidFill>
              </a:rPr>
              <a:t>100نفریا بیشتر از آن تحت تاثیر داشته باشد</a:t>
            </a:r>
          </a:p>
          <a:p>
            <a:r>
              <a:rPr lang="fa-IR" b="1" dirty="0">
                <a:solidFill>
                  <a:schemeClr val="tx1"/>
                </a:solidFill>
              </a:rPr>
              <a:t>مسئولین محلی اعلام شرائط اضطراری کرده باشند</a:t>
            </a:r>
          </a:p>
          <a:p>
            <a:r>
              <a:rPr lang="fa-IR" b="1" dirty="0">
                <a:solidFill>
                  <a:schemeClr val="tx1"/>
                </a:solidFill>
              </a:rPr>
              <a:t>درخواست کمکهای بین المللی شده باشد</a:t>
            </a:r>
          </a:p>
          <a:p>
            <a:endParaRPr lang="fa-IR" b="1" dirty="0">
              <a:solidFill>
                <a:schemeClr val="tx1"/>
              </a:solidFill>
            </a:endParaRPr>
          </a:p>
          <a:p>
            <a:r>
              <a:rPr lang="fa-IR" b="1" dirty="0">
                <a:solidFill>
                  <a:schemeClr val="tx1"/>
                </a:solidFill>
              </a:rPr>
              <a:t>معیارهای دیگر</a:t>
            </a:r>
          </a:p>
          <a:p>
            <a:endParaRPr lang="fa-IR" dirty="0"/>
          </a:p>
          <a:p>
            <a:endParaRPr lang="fa-IR" dirty="0"/>
          </a:p>
        </p:txBody>
      </p:sp>
    </p:spTree>
    <p:extLst>
      <p:ext uri="{BB962C8B-B14F-4D97-AF65-F5344CB8AC3E}">
        <p14:creationId xmlns:p14="http://schemas.microsoft.com/office/powerpoint/2010/main" val="1066497994"/>
      </p:ext>
    </p:extLst>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solidFill>
                  <a:srgbClr val="FF0000"/>
                </a:solidFill>
                <a:cs typeface="B Titr" panose="00000700000000000000" pitchFamily="2" charset="-78"/>
              </a:rPr>
              <a:t>مخاطره (</a:t>
            </a:r>
            <a:r>
              <a:rPr lang="en-US" b="1" dirty="0">
                <a:solidFill>
                  <a:srgbClr val="FF0000"/>
                </a:solidFill>
                <a:cs typeface="B Titr" panose="00000700000000000000" pitchFamily="2" charset="-78"/>
              </a:rPr>
              <a:t>Hazard</a:t>
            </a:r>
            <a:r>
              <a:rPr lang="fa-IR" dirty="0">
                <a:solidFill>
                  <a:srgbClr val="FF0000"/>
                </a:solidFill>
                <a:cs typeface="B Titr" panose="00000700000000000000" pitchFamily="2" charset="-78"/>
              </a:rPr>
              <a:t>)</a:t>
            </a:r>
          </a:p>
        </p:txBody>
      </p:sp>
      <p:sp>
        <p:nvSpPr>
          <p:cNvPr id="3" name="Content Placeholder 2"/>
          <p:cNvSpPr>
            <a:spLocks noGrp="1"/>
          </p:cNvSpPr>
          <p:nvPr>
            <p:ph idx="1"/>
          </p:nvPr>
        </p:nvSpPr>
        <p:spPr>
          <a:xfrm>
            <a:off x="827584" y="1905000"/>
            <a:ext cx="7704856" cy="4404320"/>
          </a:xfrm>
        </p:spPr>
        <p:txBody>
          <a:bodyPr/>
          <a:lstStyle/>
          <a:p>
            <a:pPr marL="365760" lvl="0" indent="-256032" algn="just" fontAlgn="auto">
              <a:lnSpc>
                <a:spcPct val="150000"/>
              </a:lnSpc>
              <a:spcBef>
                <a:spcPts val="400"/>
              </a:spcBef>
              <a:spcAft>
                <a:spcPts val="0"/>
              </a:spcAft>
              <a:buClr>
                <a:srgbClr val="2DA2BF"/>
              </a:buClr>
              <a:buSzPct val="68000"/>
              <a:buFont typeface="Wingdings 3"/>
              <a:buChar char=""/>
              <a:defRPr/>
            </a:pPr>
            <a:r>
              <a:rPr lang="fa-IR" sz="3200" b="1" kern="1200" dirty="0">
                <a:solidFill>
                  <a:prstClr val="black"/>
                </a:solidFill>
                <a:latin typeface="Times New Roman" pitchFamily="18" charset="0"/>
                <a:cs typeface="Times New Roman" pitchFamily="18" charset="0"/>
              </a:rPr>
              <a:t>یک رویداد فيزیکی، پدیده یا فعاليت انسـانی بـالقوه خسـارت زا کـه ممکـن اسـت سـبب تلفـات جانی، ایجاد جراحـت، خسـارات بـه دارایـی، از ھـم گسـيختگی اجتمـاعی و اقتصـادی یـا تخریـب محـيط زیست شود</a:t>
            </a:r>
          </a:p>
        </p:txBody>
      </p:sp>
    </p:spTree>
    <p:extLst>
      <p:ext uri="{BB962C8B-B14F-4D97-AF65-F5344CB8AC3E}">
        <p14:creationId xmlns:p14="http://schemas.microsoft.com/office/powerpoint/2010/main" val="2621303567"/>
      </p:ext>
    </p:extLst>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913492"/>
            <a:ext cx="7467600" cy="514998"/>
          </a:xfrm>
        </p:spPr>
        <p:txBody>
          <a:bodyPr anchor="t">
            <a:noAutofit/>
          </a:bodyPr>
          <a:lstStyle/>
          <a:p>
            <a:pPr>
              <a:defRPr/>
            </a:pPr>
            <a:r>
              <a:rPr lang="fa-IR" sz="3000" dirty="0">
                <a:solidFill>
                  <a:srgbClr val="FF0000"/>
                </a:solidFill>
                <a:latin typeface="B Yagut"/>
                <a:cs typeface="B Titr" panose="00000700000000000000" pitchFamily="2" charset="-78"/>
              </a:rPr>
              <a:t>مثالهایی از مخاطرات</a:t>
            </a:r>
          </a:p>
        </p:txBody>
      </p:sp>
      <p:graphicFrame>
        <p:nvGraphicFramePr>
          <p:cNvPr id="4" name="Content Placeholder 3"/>
          <p:cNvGraphicFramePr>
            <a:graphicFrameLocks noGrp="1"/>
          </p:cNvGraphicFramePr>
          <p:nvPr>
            <p:ph idx="1"/>
          </p:nvPr>
        </p:nvGraphicFramePr>
        <p:xfrm>
          <a:off x="587375" y="1543050"/>
          <a:ext cx="7312025" cy="4564066"/>
        </p:xfrm>
        <a:graphic>
          <a:graphicData uri="http://schemas.openxmlformats.org/drawingml/2006/table">
            <a:tbl>
              <a:tblPr rtl="1" firstRow="1" firstCol="1" bandRow="1">
                <a:tableStyleId>{5C22544A-7EE6-4342-B048-85BDC9FD1C3A}</a:tableStyleId>
              </a:tblPr>
              <a:tblGrid>
                <a:gridCol w="3464904">
                  <a:extLst>
                    <a:ext uri="{9D8B030D-6E8A-4147-A177-3AD203B41FA5}">
                      <a16:colId xmlns:a16="http://schemas.microsoft.com/office/drawing/2014/main" val="20000"/>
                    </a:ext>
                  </a:extLst>
                </a:gridCol>
                <a:gridCol w="3847121">
                  <a:extLst>
                    <a:ext uri="{9D8B030D-6E8A-4147-A177-3AD203B41FA5}">
                      <a16:colId xmlns:a16="http://schemas.microsoft.com/office/drawing/2014/main" val="20001"/>
                    </a:ext>
                  </a:extLst>
                </a:gridCol>
              </a:tblGrid>
              <a:tr h="157795">
                <a:tc>
                  <a:txBody>
                    <a:bodyPr/>
                    <a:lstStyle/>
                    <a:p>
                      <a:pPr algn="r" rtl="1">
                        <a:lnSpc>
                          <a:spcPct val="115000"/>
                        </a:lnSpc>
                        <a:spcAft>
                          <a:spcPts val="0"/>
                        </a:spcAft>
                      </a:pPr>
                      <a:r>
                        <a:rPr lang="fa-IR" sz="900" b="1" dirty="0">
                          <a:effectLst/>
                        </a:rPr>
                        <a:t>مخاطرات زمین شناختی</a:t>
                      </a:r>
                      <a:endParaRPr lang="en-US" sz="900" b="1" dirty="0">
                        <a:effectLst/>
                        <a:latin typeface="Calibri"/>
                        <a:ea typeface="Calibri"/>
                        <a:cs typeface="Arial"/>
                      </a:endParaRPr>
                    </a:p>
                  </a:txBody>
                  <a:tcPr marL="47120" marR="47120" marT="0" marB="0"/>
                </a:tc>
                <a:tc>
                  <a:txBody>
                    <a:bodyPr/>
                    <a:lstStyle/>
                    <a:p>
                      <a:pPr algn="r" rtl="1">
                        <a:lnSpc>
                          <a:spcPct val="115000"/>
                        </a:lnSpc>
                        <a:spcAft>
                          <a:spcPts val="0"/>
                        </a:spcAft>
                      </a:pPr>
                      <a:r>
                        <a:rPr lang="ar-SA" sz="900" b="1" kern="1200" dirty="0">
                          <a:solidFill>
                            <a:schemeClr val="bg1"/>
                          </a:solidFill>
                          <a:effectLst/>
                          <a:latin typeface="+mn-lt"/>
                          <a:ea typeface="+mn-ea"/>
                          <a:cs typeface="+mn-cs"/>
                        </a:rPr>
                        <a:t>مخاطرات زیستی</a:t>
                      </a:r>
                      <a:endParaRPr lang="en-US" sz="900" b="1" kern="1200" dirty="0">
                        <a:solidFill>
                          <a:schemeClr val="bg1"/>
                        </a:solidFill>
                        <a:effectLst/>
                        <a:latin typeface="+mn-lt"/>
                        <a:ea typeface="+mn-ea"/>
                        <a:cs typeface="+mn-cs"/>
                      </a:endParaRPr>
                    </a:p>
                  </a:txBody>
                  <a:tcPr marL="47120" marR="47120" marT="0" marB="0">
                    <a:solidFill>
                      <a:schemeClr val="accent1"/>
                    </a:solidFill>
                  </a:tcPr>
                </a:tc>
                <a:extLst>
                  <a:ext uri="{0D108BD9-81ED-4DB2-BD59-A6C34878D82A}">
                    <a16:rowId xmlns:a16="http://schemas.microsoft.com/office/drawing/2014/main" val="10000"/>
                  </a:ext>
                </a:extLst>
              </a:tr>
              <a:tr h="167349">
                <a:tc>
                  <a:txBody>
                    <a:bodyPr/>
                    <a:lstStyle/>
                    <a:p>
                      <a:pPr algn="r" rtl="1">
                        <a:lnSpc>
                          <a:spcPct val="115000"/>
                        </a:lnSpc>
                        <a:spcAft>
                          <a:spcPts val="0"/>
                        </a:spcAft>
                      </a:pPr>
                      <a:r>
                        <a:rPr lang="ar-SA" sz="900" b="1" dirty="0">
                          <a:effectLst/>
                        </a:rPr>
                        <a:t>زلزله</a:t>
                      </a:r>
                      <a:endParaRPr lang="en-US" sz="900" b="1" dirty="0">
                        <a:effectLst/>
                        <a:latin typeface="Calibri"/>
                        <a:ea typeface="Calibri"/>
                        <a:cs typeface="Arial"/>
                      </a:endParaRPr>
                    </a:p>
                  </a:txBody>
                  <a:tcPr marL="47120" marR="47120" marT="0" marB="0" anchor="ctr"/>
                </a:tc>
                <a:tc>
                  <a:txBody>
                    <a:bodyPr/>
                    <a:lstStyle/>
                    <a:p>
                      <a:pPr algn="r" rtl="1">
                        <a:lnSpc>
                          <a:spcPct val="115000"/>
                        </a:lnSpc>
                        <a:spcAft>
                          <a:spcPts val="0"/>
                        </a:spcAft>
                      </a:pPr>
                      <a:r>
                        <a:rPr lang="ar-SA" sz="900" b="1" dirty="0">
                          <a:effectLst/>
                        </a:rPr>
                        <a:t>اپيدمی­ها</a:t>
                      </a:r>
                      <a:r>
                        <a:rPr lang="fa-IR" sz="900" b="1" dirty="0">
                          <a:effectLst/>
                        </a:rPr>
                        <a:t>ی بیماری </a:t>
                      </a:r>
                      <a:r>
                        <a:rPr lang="en-US" sz="900" b="1" dirty="0">
                          <a:effectLst/>
                        </a:rPr>
                        <a:t>)</a:t>
                      </a:r>
                      <a:r>
                        <a:rPr lang="fa-IR" sz="900" b="1" dirty="0">
                          <a:effectLst/>
                        </a:rPr>
                        <a:t> عفونت</a:t>
                      </a:r>
                      <a:r>
                        <a:rPr lang="fa-IR" sz="900" b="1" baseline="0" dirty="0">
                          <a:effectLst/>
                        </a:rPr>
                        <a:t> های روده ای وبیماریهای واگیر دار )</a:t>
                      </a:r>
                      <a:endParaRPr lang="en-US" sz="900" b="1" dirty="0">
                        <a:effectLst/>
                        <a:latin typeface="Calibri"/>
                        <a:ea typeface="Calibri"/>
                        <a:cs typeface="Arial"/>
                      </a:endParaRPr>
                    </a:p>
                  </a:txBody>
                  <a:tcPr marL="47120" marR="47120" marT="0" marB="0" anchor="ctr"/>
                </a:tc>
                <a:extLst>
                  <a:ext uri="{0D108BD9-81ED-4DB2-BD59-A6C34878D82A}">
                    <a16:rowId xmlns:a16="http://schemas.microsoft.com/office/drawing/2014/main" val="10001"/>
                  </a:ext>
                </a:extLst>
              </a:tr>
              <a:tr h="167349">
                <a:tc>
                  <a:txBody>
                    <a:bodyPr/>
                    <a:lstStyle/>
                    <a:p>
                      <a:pPr algn="r" rtl="1">
                        <a:lnSpc>
                          <a:spcPct val="115000"/>
                        </a:lnSpc>
                        <a:spcAft>
                          <a:spcPts val="0"/>
                        </a:spcAft>
                      </a:pPr>
                      <a:r>
                        <a:rPr lang="ar-SA" sz="900" b="1">
                          <a:effectLst/>
                        </a:rPr>
                        <a:t>رانش­زمين (بدنبال زلزله)</a:t>
                      </a:r>
                      <a:endParaRPr lang="en-US" sz="900" b="1">
                        <a:effectLst/>
                        <a:latin typeface="Calibri"/>
                        <a:ea typeface="Calibri"/>
                        <a:cs typeface="Arial"/>
                      </a:endParaRPr>
                    </a:p>
                  </a:txBody>
                  <a:tcPr marL="47120" marR="47120" marT="0" marB="0" anchor="ctr"/>
                </a:tc>
                <a:tc>
                  <a:txBody>
                    <a:bodyPr/>
                    <a:lstStyle/>
                    <a:p>
                      <a:pPr algn="r" rtl="1">
                        <a:lnSpc>
                          <a:spcPct val="115000"/>
                        </a:lnSpc>
                        <a:spcAft>
                          <a:spcPts val="0"/>
                        </a:spcAft>
                      </a:pPr>
                      <a:r>
                        <a:rPr lang="ar-SA" sz="900" b="1" dirty="0">
                          <a:effectLst/>
                        </a:rPr>
                        <a:t>هجوم جانواران موذی</a:t>
                      </a:r>
                      <a:endParaRPr lang="en-US" sz="900" b="1" dirty="0">
                        <a:effectLst/>
                        <a:latin typeface="Calibri"/>
                        <a:ea typeface="Calibri"/>
                        <a:cs typeface="Arial"/>
                      </a:endParaRPr>
                    </a:p>
                  </a:txBody>
                  <a:tcPr marL="47120" marR="47120" marT="0" marB="0" anchor="ctr"/>
                </a:tc>
                <a:extLst>
                  <a:ext uri="{0D108BD9-81ED-4DB2-BD59-A6C34878D82A}">
                    <a16:rowId xmlns:a16="http://schemas.microsoft.com/office/drawing/2014/main" val="10002"/>
                  </a:ext>
                </a:extLst>
              </a:tr>
              <a:tr h="167349">
                <a:tc>
                  <a:txBody>
                    <a:bodyPr/>
                    <a:lstStyle/>
                    <a:p>
                      <a:pPr algn="r" rtl="1">
                        <a:lnSpc>
                          <a:spcPct val="115000"/>
                        </a:lnSpc>
                        <a:spcAft>
                          <a:spcPts val="0"/>
                        </a:spcAft>
                      </a:pPr>
                      <a:r>
                        <a:rPr lang="fa-IR" sz="900" b="1">
                          <a:effectLst/>
                        </a:rPr>
                        <a:t>نشست­زمین </a:t>
                      </a:r>
                      <a:endParaRPr lang="en-US" sz="900" b="1">
                        <a:effectLst/>
                        <a:latin typeface="Calibri"/>
                        <a:ea typeface="Calibri"/>
                        <a:cs typeface="Arial"/>
                      </a:endParaRPr>
                    </a:p>
                  </a:txBody>
                  <a:tcPr marL="47120" marR="47120" marT="0" marB="0" anchor="ctr"/>
                </a:tc>
                <a:tc>
                  <a:txBody>
                    <a:bodyPr/>
                    <a:lstStyle/>
                    <a:p>
                      <a:pPr algn="r" rtl="1">
                        <a:lnSpc>
                          <a:spcPct val="115000"/>
                        </a:lnSpc>
                        <a:spcAft>
                          <a:spcPts val="0"/>
                        </a:spcAft>
                      </a:pPr>
                      <a:r>
                        <a:rPr lang="ar-SA" sz="900" b="1">
                          <a:effectLst/>
                        </a:rPr>
                        <a:t>حمله حیوانات وحشی</a:t>
                      </a:r>
                      <a:endParaRPr lang="en-US" sz="900" b="1">
                        <a:effectLst/>
                        <a:latin typeface="Calibri"/>
                        <a:ea typeface="Calibri"/>
                        <a:cs typeface="Arial"/>
                      </a:endParaRPr>
                    </a:p>
                  </a:txBody>
                  <a:tcPr marL="47120" marR="47120" marT="0" marB="0" anchor="ctr"/>
                </a:tc>
                <a:extLst>
                  <a:ext uri="{0D108BD9-81ED-4DB2-BD59-A6C34878D82A}">
                    <a16:rowId xmlns:a16="http://schemas.microsoft.com/office/drawing/2014/main" val="10003"/>
                  </a:ext>
                </a:extLst>
              </a:tr>
              <a:tr h="167349">
                <a:tc>
                  <a:txBody>
                    <a:bodyPr/>
                    <a:lstStyle/>
                    <a:p>
                      <a:pPr algn="r" rtl="1">
                        <a:lnSpc>
                          <a:spcPct val="115000"/>
                        </a:lnSpc>
                        <a:spcAft>
                          <a:spcPts val="0"/>
                        </a:spcAft>
                      </a:pPr>
                      <a:r>
                        <a:rPr lang="ar-SA" sz="900" b="1">
                          <a:effectLst/>
                        </a:rPr>
                        <a:t>روان­گرایی</a:t>
                      </a:r>
                      <a:endParaRPr lang="en-US" sz="900" b="1">
                        <a:effectLst/>
                        <a:latin typeface="Calibri"/>
                        <a:ea typeface="Calibri"/>
                        <a:cs typeface="Arial"/>
                      </a:endParaRPr>
                    </a:p>
                  </a:txBody>
                  <a:tcPr marL="47120" marR="47120" marT="0" marB="0" anchor="ctr"/>
                </a:tc>
                <a:tc>
                  <a:txBody>
                    <a:bodyPr/>
                    <a:lstStyle/>
                    <a:p>
                      <a:pPr algn="r" rtl="1">
                        <a:lnSpc>
                          <a:spcPct val="115000"/>
                        </a:lnSpc>
                        <a:spcAft>
                          <a:spcPts val="0"/>
                        </a:spcAft>
                      </a:pPr>
                      <a:r>
                        <a:rPr lang="ar-SA" sz="900" b="1" dirty="0">
                          <a:solidFill>
                            <a:schemeClr val="bg1"/>
                          </a:solidFill>
                          <a:effectLst/>
                        </a:rPr>
                        <a:t>مخاطرات فناورزاد</a:t>
                      </a:r>
                      <a:endParaRPr lang="en-US" sz="900" b="1" dirty="0">
                        <a:solidFill>
                          <a:schemeClr val="bg1"/>
                        </a:solidFill>
                        <a:effectLst/>
                        <a:latin typeface="Calibri"/>
                        <a:ea typeface="Calibri"/>
                        <a:cs typeface="Arial"/>
                      </a:endParaRPr>
                    </a:p>
                  </a:txBody>
                  <a:tcPr marL="47120" marR="47120" marT="0" marB="0">
                    <a:solidFill>
                      <a:schemeClr val="accent1"/>
                    </a:solidFill>
                  </a:tcPr>
                </a:tc>
                <a:extLst>
                  <a:ext uri="{0D108BD9-81ED-4DB2-BD59-A6C34878D82A}">
                    <a16:rowId xmlns:a16="http://schemas.microsoft.com/office/drawing/2014/main" val="10004"/>
                  </a:ext>
                </a:extLst>
              </a:tr>
              <a:tr h="167349">
                <a:tc>
                  <a:txBody>
                    <a:bodyPr/>
                    <a:lstStyle/>
                    <a:p>
                      <a:pPr algn="r" rtl="1">
                        <a:lnSpc>
                          <a:spcPct val="115000"/>
                        </a:lnSpc>
                        <a:spcAft>
                          <a:spcPts val="0"/>
                        </a:spcAft>
                      </a:pPr>
                      <a:r>
                        <a:rPr lang="ar-SA" sz="900" b="1" dirty="0">
                          <a:effectLst/>
                        </a:rPr>
                        <a:t>آتشفشان</a:t>
                      </a:r>
                      <a:endParaRPr lang="en-US" sz="900" b="1" dirty="0">
                        <a:effectLst/>
                        <a:latin typeface="Calibri"/>
                        <a:ea typeface="Calibri"/>
                        <a:cs typeface="Arial"/>
                      </a:endParaRPr>
                    </a:p>
                  </a:txBody>
                  <a:tcPr marL="47120" marR="47120" marT="0" marB="0" anchor="ctr"/>
                </a:tc>
                <a:tc>
                  <a:txBody>
                    <a:bodyPr/>
                    <a:lstStyle/>
                    <a:p>
                      <a:pPr algn="r" rtl="1">
                        <a:lnSpc>
                          <a:spcPct val="115000"/>
                        </a:lnSpc>
                        <a:spcAft>
                          <a:spcPts val="0"/>
                        </a:spcAft>
                      </a:pPr>
                      <a:r>
                        <a:rPr lang="ar-SA" sz="900" b="1">
                          <a:effectLst/>
                        </a:rPr>
                        <a:t>انفجار گاز</a:t>
                      </a:r>
                      <a:endParaRPr lang="en-US" sz="900" b="1">
                        <a:effectLst/>
                        <a:latin typeface="Calibri"/>
                        <a:ea typeface="Calibri"/>
                        <a:cs typeface="Arial"/>
                      </a:endParaRPr>
                    </a:p>
                  </a:txBody>
                  <a:tcPr marL="47120" marR="47120" marT="0" marB="0" anchor="ctr"/>
                </a:tc>
                <a:extLst>
                  <a:ext uri="{0D108BD9-81ED-4DB2-BD59-A6C34878D82A}">
                    <a16:rowId xmlns:a16="http://schemas.microsoft.com/office/drawing/2014/main" val="10005"/>
                  </a:ext>
                </a:extLst>
              </a:tr>
              <a:tr h="167349">
                <a:tc>
                  <a:txBody>
                    <a:bodyPr/>
                    <a:lstStyle/>
                    <a:p>
                      <a:pPr algn="r" rtl="1">
                        <a:lnSpc>
                          <a:spcPct val="115000"/>
                        </a:lnSpc>
                        <a:spcAft>
                          <a:spcPts val="0"/>
                        </a:spcAft>
                      </a:pPr>
                      <a:r>
                        <a:rPr lang="ar-SA" sz="900" b="1">
                          <a:effectLst/>
                        </a:rPr>
                        <a:t>سونامی </a:t>
                      </a:r>
                      <a:endParaRPr lang="en-US" sz="900" b="1">
                        <a:effectLst/>
                        <a:latin typeface="Calibri"/>
                        <a:ea typeface="Calibri"/>
                        <a:cs typeface="Arial"/>
                      </a:endParaRPr>
                    </a:p>
                  </a:txBody>
                  <a:tcPr marL="47120" marR="47120" marT="0" marB="0" anchor="ctr"/>
                </a:tc>
                <a:tc>
                  <a:txBody>
                    <a:bodyPr/>
                    <a:lstStyle/>
                    <a:p>
                      <a:pPr algn="r" rtl="1">
                        <a:lnSpc>
                          <a:spcPct val="115000"/>
                        </a:lnSpc>
                        <a:spcAft>
                          <a:spcPts val="0"/>
                        </a:spcAft>
                      </a:pPr>
                      <a:r>
                        <a:rPr lang="ar-SA" sz="900" b="1">
                          <a:effectLst/>
                        </a:rPr>
                        <a:t>انفجار بمب</a:t>
                      </a:r>
                      <a:endParaRPr lang="en-US" sz="900" b="1">
                        <a:effectLst/>
                        <a:latin typeface="Calibri"/>
                        <a:ea typeface="Calibri"/>
                        <a:cs typeface="Arial"/>
                      </a:endParaRPr>
                    </a:p>
                  </a:txBody>
                  <a:tcPr marL="47120" marR="47120" marT="0" marB="0" anchor="ctr"/>
                </a:tc>
                <a:extLst>
                  <a:ext uri="{0D108BD9-81ED-4DB2-BD59-A6C34878D82A}">
                    <a16:rowId xmlns:a16="http://schemas.microsoft.com/office/drawing/2014/main" val="10006"/>
                  </a:ext>
                </a:extLst>
              </a:tr>
              <a:tr h="167349">
                <a:tc>
                  <a:txBody>
                    <a:bodyPr/>
                    <a:lstStyle/>
                    <a:p>
                      <a:pPr algn="r" rtl="1">
                        <a:lnSpc>
                          <a:spcPct val="115000"/>
                        </a:lnSpc>
                        <a:spcAft>
                          <a:spcPts val="0"/>
                        </a:spcAft>
                      </a:pPr>
                      <a:r>
                        <a:rPr lang="fa-IR" sz="900" b="1" dirty="0">
                          <a:effectLst/>
                        </a:rPr>
                        <a:t>مخاطرات اب و هوایی</a:t>
                      </a:r>
                      <a:endParaRPr lang="en-US" sz="900" b="1" dirty="0">
                        <a:effectLst/>
                        <a:latin typeface="Calibri"/>
                        <a:ea typeface="Calibri"/>
                        <a:cs typeface="Arial"/>
                      </a:endParaRPr>
                    </a:p>
                  </a:txBody>
                  <a:tcPr marL="47120" marR="47120" marT="0" marB="0"/>
                </a:tc>
                <a:tc>
                  <a:txBody>
                    <a:bodyPr/>
                    <a:lstStyle/>
                    <a:p>
                      <a:pPr algn="r" rtl="1">
                        <a:lnSpc>
                          <a:spcPct val="115000"/>
                        </a:lnSpc>
                        <a:spcAft>
                          <a:spcPts val="0"/>
                        </a:spcAft>
                      </a:pPr>
                      <a:r>
                        <a:rPr lang="ar-SA" sz="900" b="1">
                          <a:effectLst/>
                        </a:rPr>
                        <a:t>آتش­سوزی</a:t>
                      </a:r>
                      <a:endParaRPr lang="en-US" sz="900" b="1">
                        <a:effectLst/>
                        <a:latin typeface="Calibri"/>
                        <a:ea typeface="Calibri"/>
                        <a:cs typeface="Arial"/>
                      </a:endParaRPr>
                    </a:p>
                  </a:txBody>
                  <a:tcPr marL="47120" marR="47120" marT="0" marB="0" anchor="ctr"/>
                </a:tc>
                <a:extLst>
                  <a:ext uri="{0D108BD9-81ED-4DB2-BD59-A6C34878D82A}">
                    <a16:rowId xmlns:a16="http://schemas.microsoft.com/office/drawing/2014/main" val="10007"/>
                  </a:ext>
                </a:extLst>
              </a:tr>
              <a:tr h="222978">
                <a:tc>
                  <a:txBody>
                    <a:bodyPr/>
                    <a:lstStyle/>
                    <a:p>
                      <a:pPr algn="r" rtl="1">
                        <a:lnSpc>
                          <a:spcPct val="115000"/>
                        </a:lnSpc>
                        <a:spcAft>
                          <a:spcPts val="0"/>
                        </a:spcAft>
                      </a:pPr>
                      <a:r>
                        <a:rPr lang="ar-SA" sz="900" b="1" dirty="0">
                          <a:effectLst/>
                        </a:rPr>
                        <a:t>طوفان</a:t>
                      </a:r>
                      <a:endParaRPr lang="en-US" sz="900" b="1" dirty="0">
                        <a:effectLst/>
                        <a:latin typeface="Calibri"/>
                        <a:ea typeface="Calibri"/>
                        <a:cs typeface="Arial"/>
                      </a:endParaRPr>
                    </a:p>
                  </a:txBody>
                  <a:tcPr marL="47120" marR="47120" marT="0" marB="0" anchor="ctr"/>
                </a:tc>
                <a:tc>
                  <a:txBody>
                    <a:bodyPr/>
                    <a:lstStyle/>
                    <a:p>
                      <a:pPr algn="r" rtl="1">
                        <a:lnSpc>
                          <a:spcPct val="115000"/>
                        </a:lnSpc>
                        <a:spcAft>
                          <a:spcPts val="0"/>
                        </a:spcAft>
                      </a:pPr>
                      <a:r>
                        <a:rPr lang="ar-SA" sz="900" b="1" dirty="0">
                          <a:effectLst/>
                        </a:rPr>
                        <a:t>نشت مواد مضر</a:t>
                      </a:r>
                      <a:endParaRPr lang="en-US" sz="900" b="1" dirty="0">
                        <a:effectLst/>
                        <a:latin typeface="Calibri"/>
                        <a:ea typeface="Calibri"/>
                        <a:cs typeface="Arial"/>
                      </a:endParaRPr>
                    </a:p>
                  </a:txBody>
                  <a:tcPr marL="47120" marR="47120" marT="0" marB="0" anchor="ctr"/>
                </a:tc>
                <a:extLst>
                  <a:ext uri="{0D108BD9-81ED-4DB2-BD59-A6C34878D82A}">
                    <a16:rowId xmlns:a16="http://schemas.microsoft.com/office/drawing/2014/main" val="10008"/>
                  </a:ext>
                </a:extLst>
              </a:tr>
              <a:tr h="167349">
                <a:tc>
                  <a:txBody>
                    <a:bodyPr/>
                    <a:lstStyle/>
                    <a:p>
                      <a:pPr algn="r" rtl="1">
                        <a:lnSpc>
                          <a:spcPct val="115000"/>
                        </a:lnSpc>
                        <a:spcAft>
                          <a:spcPts val="0"/>
                        </a:spcAft>
                      </a:pPr>
                      <a:r>
                        <a:rPr lang="ar-SA" sz="900" b="1" dirty="0">
                          <a:effectLst/>
                        </a:rPr>
                        <a:t>گردباد</a:t>
                      </a:r>
                      <a:endParaRPr lang="en-US" sz="900" b="1" dirty="0">
                        <a:effectLst/>
                        <a:latin typeface="Calibri"/>
                        <a:ea typeface="Calibri"/>
                        <a:cs typeface="Arial"/>
                      </a:endParaRPr>
                    </a:p>
                  </a:txBody>
                  <a:tcPr marL="47120" marR="47120" marT="0" marB="0" anchor="ctr"/>
                </a:tc>
                <a:tc>
                  <a:txBody>
                    <a:bodyPr/>
                    <a:lstStyle/>
                    <a:p>
                      <a:pPr algn="r" rtl="1">
                        <a:lnSpc>
                          <a:spcPct val="115000"/>
                        </a:lnSpc>
                        <a:spcAft>
                          <a:spcPts val="0"/>
                        </a:spcAft>
                      </a:pPr>
                      <a:r>
                        <a:rPr lang="ar-SA" sz="900" b="1">
                          <a:effectLst/>
                        </a:rPr>
                        <a:t>تهدیدات هسته­ای</a:t>
                      </a:r>
                      <a:endParaRPr lang="en-US" sz="900" b="1">
                        <a:effectLst/>
                        <a:latin typeface="Calibri"/>
                        <a:ea typeface="Calibri"/>
                        <a:cs typeface="Arial"/>
                      </a:endParaRPr>
                    </a:p>
                  </a:txBody>
                  <a:tcPr marL="47120" marR="47120" marT="0" marB="0" anchor="ctr"/>
                </a:tc>
                <a:extLst>
                  <a:ext uri="{0D108BD9-81ED-4DB2-BD59-A6C34878D82A}">
                    <a16:rowId xmlns:a16="http://schemas.microsoft.com/office/drawing/2014/main" val="10009"/>
                  </a:ext>
                </a:extLst>
              </a:tr>
              <a:tr h="167349">
                <a:tc>
                  <a:txBody>
                    <a:bodyPr/>
                    <a:lstStyle/>
                    <a:p>
                      <a:pPr algn="r" rtl="1">
                        <a:lnSpc>
                          <a:spcPct val="115000"/>
                        </a:lnSpc>
                        <a:spcAft>
                          <a:spcPts val="0"/>
                        </a:spcAft>
                      </a:pPr>
                      <a:r>
                        <a:rPr lang="ar-SA" sz="900" b="1">
                          <a:effectLst/>
                        </a:rPr>
                        <a:t>باران­های سيل­آسا</a:t>
                      </a:r>
                      <a:endParaRPr lang="en-US" sz="900" b="1">
                        <a:effectLst/>
                        <a:latin typeface="Calibri"/>
                        <a:ea typeface="Calibri"/>
                        <a:cs typeface="Arial"/>
                      </a:endParaRPr>
                    </a:p>
                  </a:txBody>
                  <a:tcPr marL="47120" marR="47120" marT="0" marB="0" anchor="ctr"/>
                </a:tc>
                <a:tc>
                  <a:txBody>
                    <a:bodyPr/>
                    <a:lstStyle/>
                    <a:p>
                      <a:pPr algn="r" rtl="1">
                        <a:lnSpc>
                          <a:spcPct val="115000"/>
                        </a:lnSpc>
                        <a:spcAft>
                          <a:spcPts val="0"/>
                        </a:spcAft>
                      </a:pPr>
                      <a:r>
                        <a:rPr lang="ar-SA" sz="900" b="1" dirty="0">
                          <a:effectLst/>
                        </a:rPr>
                        <a:t>تهدیدات رادیولوژیک</a:t>
                      </a:r>
                      <a:endParaRPr lang="en-US" sz="900" b="1" dirty="0">
                        <a:effectLst/>
                        <a:latin typeface="Calibri"/>
                        <a:ea typeface="Calibri"/>
                        <a:cs typeface="Arial"/>
                      </a:endParaRPr>
                    </a:p>
                  </a:txBody>
                  <a:tcPr marL="47120" marR="47120" marT="0" marB="0" anchor="ctr"/>
                </a:tc>
                <a:extLst>
                  <a:ext uri="{0D108BD9-81ED-4DB2-BD59-A6C34878D82A}">
                    <a16:rowId xmlns:a16="http://schemas.microsoft.com/office/drawing/2014/main" val="10010"/>
                  </a:ext>
                </a:extLst>
              </a:tr>
              <a:tr h="167349">
                <a:tc>
                  <a:txBody>
                    <a:bodyPr/>
                    <a:lstStyle/>
                    <a:p>
                      <a:pPr algn="r" rtl="1">
                        <a:lnSpc>
                          <a:spcPct val="115000"/>
                        </a:lnSpc>
                        <a:spcAft>
                          <a:spcPts val="0"/>
                        </a:spcAft>
                      </a:pPr>
                      <a:r>
                        <a:rPr lang="ar-SA" sz="900" b="1">
                          <a:effectLst/>
                        </a:rPr>
                        <a:t>سيل برق­آسا</a:t>
                      </a:r>
                      <a:endParaRPr lang="en-US" sz="900" b="1">
                        <a:effectLst/>
                        <a:latin typeface="Calibri"/>
                        <a:ea typeface="Calibri"/>
                        <a:cs typeface="Arial"/>
                      </a:endParaRPr>
                    </a:p>
                  </a:txBody>
                  <a:tcPr marL="47120" marR="47120" marT="0" marB="0" anchor="ctr"/>
                </a:tc>
                <a:tc>
                  <a:txBody>
                    <a:bodyPr/>
                    <a:lstStyle/>
                    <a:p>
                      <a:pPr algn="r" rtl="1">
                        <a:lnSpc>
                          <a:spcPct val="115000"/>
                        </a:lnSpc>
                        <a:spcAft>
                          <a:spcPts val="0"/>
                        </a:spcAft>
                      </a:pPr>
                      <a:r>
                        <a:rPr lang="ar-SA" sz="900" b="1">
                          <a:effectLst/>
                        </a:rPr>
                        <a:t>تهدیدات بيولوژیک (مثل آنتراکس، طاعون، ...)</a:t>
                      </a:r>
                      <a:endParaRPr lang="en-US" sz="900" b="1">
                        <a:effectLst/>
                        <a:latin typeface="Calibri"/>
                        <a:ea typeface="Calibri"/>
                        <a:cs typeface="Arial"/>
                      </a:endParaRPr>
                    </a:p>
                  </a:txBody>
                  <a:tcPr marL="47120" marR="47120" marT="0" marB="0" anchor="ctr"/>
                </a:tc>
                <a:extLst>
                  <a:ext uri="{0D108BD9-81ED-4DB2-BD59-A6C34878D82A}">
                    <a16:rowId xmlns:a16="http://schemas.microsoft.com/office/drawing/2014/main" val="10011"/>
                  </a:ext>
                </a:extLst>
              </a:tr>
              <a:tr h="167349">
                <a:tc>
                  <a:txBody>
                    <a:bodyPr/>
                    <a:lstStyle/>
                    <a:p>
                      <a:pPr algn="r" rtl="1">
                        <a:lnSpc>
                          <a:spcPct val="115000"/>
                        </a:lnSpc>
                        <a:spcAft>
                          <a:spcPts val="0"/>
                        </a:spcAft>
                      </a:pPr>
                      <a:r>
                        <a:rPr lang="ar-SA" sz="900" b="1">
                          <a:effectLst/>
                        </a:rPr>
                        <a:t>سيل رودخانه یا امواج بلند ناشی از طوفان</a:t>
                      </a:r>
                      <a:endParaRPr lang="en-US" sz="900" b="1">
                        <a:effectLst/>
                        <a:latin typeface="Calibri"/>
                        <a:ea typeface="Calibri"/>
                        <a:cs typeface="Arial"/>
                      </a:endParaRPr>
                    </a:p>
                  </a:txBody>
                  <a:tcPr marL="47120" marR="47120" marT="0" marB="0" anchor="ctr"/>
                </a:tc>
                <a:tc>
                  <a:txBody>
                    <a:bodyPr/>
                    <a:lstStyle/>
                    <a:p>
                      <a:pPr algn="r" rtl="1">
                        <a:lnSpc>
                          <a:spcPct val="115000"/>
                        </a:lnSpc>
                        <a:spcAft>
                          <a:spcPts val="0"/>
                        </a:spcAft>
                      </a:pPr>
                      <a:r>
                        <a:rPr lang="ar-SA" sz="900" b="1">
                          <a:effectLst/>
                        </a:rPr>
                        <a:t>تهدیدات بيولوژیک مثل آلوده کردن آب یا موادغذایی</a:t>
                      </a:r>
                      <a:endParaRPr lang="en-US" sz="900" b="1">
                        <a:effectLst/>
                        <a:latin typeface="Calibri"/>
                        <a:ea typeface="Calibri"/>
                        <a:cs typeface="Arial"/>
                      </a:endParaRPr>
                    </a:p>
                  </a:txBody>
                  <a:tcPr marL="47120" marR="47120" marT="0" marB="0" anchor="ctr"/>
                </a:tc>
                <a:extLst>
                  <a:ext uri="{0D108BD9-81ED-4DB2-BD59-A6C34878D82A}">
                    <a16:rowId xmlns:a16="http://schemas.microsoft.com/office/drawing/2014/main" val="10012"/>
                  </a:ext>
                </a:extLst>
              </a:tr>
              <a:tr h="166917">
                <a:tc>
                  <a:txBody>
                    <a:bodyPr/>
                    <a:lstStyle/>
                    <a:p>
                      <a:pPr algn="r" rtl="1">
                        <a:lnSpc>
                          <a:spcPct val="115000"/>
                        </a:lnSpc>
                        <a:spcAft>
                          <a:spcPts val="0"/>
                        </a:spcAft>
                      </a:pPr>
                      <a:r>
                        <a:rPr lang="ar-SA" sz="900" b="1" dirty="0">
                          <a:effectLst/>
                        </a:rPr>
                        <a:t>رانش­زمين بدنبال بارش شدید و سيل</a:t>
                      </a:r>
                      <a:endParaRPr lang="en-US" sz="900" b="1" dirty="0">
                        <a:effectLst/>
                        <a:latin typeface="Calibri"/>
                        <a:ea typeface="Calibri"/>
                        <a:cs typeface="Arial"/>
                      </a:endParaRPr>
                    </a:p>
                  </a:txBody>
                  <a:tcPr marL="47120" marR="47120" marT="0" marB="0" anchor="ctr"/>
                </a:tc>
                <a:tc>
                  <a:txBody>
                    <a:bodyPr/>
                    <a:lstStyle/>
                    <a:p>
                      <a:pPr algn="r" rtl="1">
                        <a:lnSpc>
                          <a:spcPct val="115000"/>
                        </a:lnSpc>
                        <a:spcAft>
                          <a:spcPts val="0"/>
                        </a:spcAft>
                      </a:pPr>
                      <a:r>
                        <a:rPr lang="ar-SA" sz="900" b="1">
                          <a:effectLst/>
                        </a:rPr>
                        <a:t>تهدیدات شيميایی از نوع عوامل تاول­زا</a:t>
                      </a:r>
                      <a:endParaRPr lang="en-US" sz="900" b="1">
                        <a:effectLst/>
                        <a:latin typeface="Calibri"/>
                        <a:ea typeface="Calibri"/>
                        <a:cs typeface="Arial"/>
                      </a:endParaRPr>
                    </a:p>
                  </a:txBody>
                  <a:tcPr marL="47120" marR="47120" marT="0" marB="0" anchor="ctr"/>
                </a:tc>
                <a:extLst>
                  <a:ext uri="{0D108BD9-81ED-4DB2-BD59-A6C34878D82A}">
                    <a16:rowId xmlns:a16="http://schemas.microsoft.com/office/drawing/2014/main" val="10013"/>
                  </a:ext>
                </a:extLst>
              </a:tr>
              <a:tr h="167349">
                <a:tc>
                  <a:txBody>
                    <a:bodyPr/>
                    <a:lstStyle/>
                    <a:p>
                      <a:pPr algn="r" rtl="1">
                        <a:lnSpc>
                          <a:spcPct val="115000"/>
                        </a:lnSpc>
                        <a:spcAft>
                          <a:spcPts val="0"/>
                        </a:spcAft>
                      </a:pPr>
                      <a:r>
                        <a:rPr lang="ar-SA" sz="900" b="1">
                          <a:effectLst/>
                        </a:rPr>
                        <a:t>شرایط جوی شدید (گرما یا سرمای شدید)</a:t>
                      </a:r>
                      <a:endParaRPr lang="en-US" sz="900" b="1">
                        <a:effectLst/>
                        <a:latin typeface="Calibri"/>
                        <a:ea typeface="Calibri"/>
                        <a:cs typeface="Arial"/>
                      </a:endParaRPr>
                    </a:p>
                  </a:txBody>
                  <a:tcPr marL="47120" marR="47120" marT="0" marB="0" anchor="ctr"/>
                </a:tc>
                <a:tc>
                  <a:txBody>
                    <a:bodyPr/>
                    <a:lstStyle/>
                    <a:p>
                      <a:pPr algn="r" rtl="1">
                        <a:lnSpc>
                          <a:spcPct val="115000"/>
                        </a:lnSpc>
                        <a:spcAft>
                          <a:spcPts val="0"/>
                        </a:spcAft>
                      </a:pPr>
                      <a:r>
                        <a:rPr lang="ar-SA" sz="900" b="1">
                          <a:effectLst/>
                        </a:rPr>
                        <a:t>تهدیدات شيميایی از نوع مواد صنعتی سمی</a:t>
                      </a:r>
                      <a:endParaRPr lang="en-US" sz="900" b="1">
                        <a:effectLst/>
                        <a:latin typeface="Calibri"/>
                        <a:ea typeface="Calibri"/>
                        <a:cs typeface="Arial"/>
                      </a:endParaRPr>
                    </a:p>
                  </a:txBody>
                  <a:tcPr marL="47120" marR="47120" marT="0" marB="0" anchor="ctr"/>
                </a:tc>
                <a:extLst>
                  <a:ext uri="{0D108BD9-81ED-4DB2-BD59-A6C34878D82A}">
                    <a16:rowId xmlns:a16="http://schemas.microsoft.com/office/drawing/2014/main" val="10014"/>
                  </a:ext>
                </a:extLst>
              </a:tr>
              <a:tr h="167349">
                <a:tc>
                  <a:txBody>
                    <a:bodyPr/>
                    <a:lstStyle/>
                    <a:p>
                      <a:pPr algn="r" rtl="1">
                        <a:lnSpc>
                          <a:spcPct val="115000"/>
                        </a:lnSpc>
                        <a:spcAft>
                          <a:spcPts val="0"/>
                        </a:spcAft>
                      </a:pPr>
                      <a:r>
                        <a:rPr lang="ar-SA" sz="900" b="1">
                          <a:effectLst/>
                        </a:rPr>
                        <a:t>گرد و غبار</a:t>
                      </a:r>
                      <a:endParaRPr lang="en-US" sz="900" b="1">
                        <a:effectLst/>
                        <a:latin typeface="Calibri"/>
                        <a:ea typeface="Calibri"/>
                        <a:cs typeface="Arial"/>
                      </a:endParaRPr>
                    </a:p>
                  </a:txBody>
                  <a:tcPr marL="47120" marR="47120" marT="0" marB="0" anchor="ctr"/>
                </a:tc>
                <a:tc>
                  <a:txBody>
                    <a:bodyPr/>
                    <a:lstStyle/>
                    <a:p>
                      <a:pPr algn="r" rtl="1">
                        <a:lnSpc>
                          <a:spcPct val="115000"/>
                        </a:lnSpc>
                        <a:spcAft>
                          <a:spcPts val="0"/>
                        </a:spcAft>
                      </a:pPr>
                      <a:r>
                        <a:rPr lang="ar-SA" sz="900" b="1">
                          <a:effectLst/>
                        </a:rPr>
                        <a:t>تهدیدات شيميایی از نوع عوامل اعصاب</a:t>
                      </a:r>
                      <a:endParaRPr lang="en-US" sz="900" b="1">
                        <a:effectLst/>
                        <a:latin typeface="Calibri"/>
                        <a:ea typeface="Calibri"/>
                        <a:cs typeface="Arial"/>
                      </a:endParaRPr>
                    </a:p>
                  </a:txBody>
                  <a:tcPr marL="47120" marR="47120" marT="0" marB="0" anchor="ctr"/>
                </a:tc>
                <a:extLst>
                  <a:ext uri="{0D108BD9-81ED-4DB2-BD59-A6C34878D82A}">
                    <a16:rowId xmlns:a16="http://schemas.microsoft.com/office/drawing/2014/main" val="10015"/>
                  </a:ext>
                </a:extLst>
              </a:tr>
              <a:tr h="167349">
                <a:tc>
                  <a:txBody>
                    <a:bodyPr/>
                    <a:lstStyle/>
                    <a:p>
                      <a:pPr algn="r" rtl="1">
                        <a:lnSpc>
                          <a:spcPct val="115000"/>
                        </a:lnSpc>
                        <a:spcAft>
                          <a:spcPts val="0"/>
                        </a:spcAft>
                      </a:pPr>
                      <a:r>
                        <a:rPr lang="ar-SA" sz="900" b="1">
                          <a:effectLst/>
                        </a:rPr>
                        <a:t>طوفان شن</a:t>
                      </a:r>
                      <a:endParaRPr lang="en-US" sz="900" b="1">
                        <a:effectLst/>
                        <a:latin typeface="Calibri"/>
                        <a:ea typeface="Calibri"/>
                        <a:cs typeface="Arial"/>
                      </a:endParaRPr>
                    </a:p>
                  </a:txBody>
                  <a:tcPr marL="47120" marR="47120" marT="0" marB="0" anchor="ctr"/>
                </a:tc>
                <a:tc>
                  <a:txBody>
                    <a:bodyPr/>
                    <a:lstStyle/>
                    <a:p>
                      <a:pPr algn="r" rtl="1">
                        <a:lnSpc>
                          <a:spcPct val="115000"/>
                        </a:lnSpc>
                        <a:spcAft>
                          <a:spcPts val="0"/>
                        </a:spcAft>
                      </a:pPr>
                      <a:r>
                        <a:rPr lang="ar-SA" sz="900" b="1">
                          <a:effectLst/>
                        </a:rPr>
                        <a:t>تهدیدات شيميایی مثل انفجار تانکر کلر</a:t>
                      </a:r>
                      <a:endParaRPr lang="en-US" sz="900" b="1">
                        <a:effectLst/>
                        <a:latin typeface="Calibri"/>
                        <a:ea typeface="Calibri"/>
                        <a:cs typeface="Arial"/>
                      </a:endParaRPr>
                    </a:p>
                  </a:txBody>
                  <a:tcPr marL="47120" marR="47120" marT="0" marB="0" anchor="ctr"/>
                </a:tc>
                <a:extLst>
                  <a:ext uri="{0D108BD9-81ED-4DB2-BD59-A6C34878D82A}">
                    <a16:rowId xmlns:a16="http://schemas.microsoft.com/office/drawing/2014/main" val="10016"/>
                  </a:ext>
                </a:extLst>
              </a:tr>
              <a:tr h="167349">
                <a:tc>
                  <a:txBody>
                    <a:bodyPr/>
                    <a:lstStyle/>
                    <a:p>
                      <a:pPr algn="r" rtl="1">
                        <a:lnSpc>
                          <a:spcPct val="115000"/>
                        </a:lnSpc>
                        <a:spcAft>
                          <a:spcPts val="0"/>
                        </a:spcAft>
                      </a:pPr>
                      <a:r>
                        <a:rPr lang="ar-SA" sz="900" b="1">
                          <a:effectLst/>
                        </a:rPr>
                        <a:t>کولاک</a:t>
                      </a:r>
                      <a:endParaRPr lang="en-US" sz="900" b="1">
                        <a:effectLst/>
                        <a:latin typeface="Calibri"/>
                        <a:ea typeface="Calibri"/>
                        <a:cs typeface="Arial"/>
                      </a:endParaRPr>
                    </a:p>
                  </a:txBody>
                  <a:tcPr marL="47120" marR="47120" marT="0" marB="0" anchor="ctr"/>
                </a:tc>
                <a:tc>
                  <a:txBody>
                    <a:bodyPr/>
                    <a:lstStyle/>
                    <a:p>
                      <a:pPr algn="r" rtl="1">
                        <a:lnSpc>
                          <a:spcPct val="115000"/>
                        </a:lnSpc>
                        <a:spcAft>
                          <a:spcPts val="0"/>
                        </a:spcAft>
                      </a:pPr>
                      <a:r>
                        <a:rPr lang="ar-SA" sz="900" b="1" dirty="0">
                          <a:effectLst/>
                        </a:rPr>
                        <a:t>از کار افتادن سيستم تهویه</a:t>
                      </a:r>
                      <a:endParaRPr lang="en-US" sz="900" b="1" dirty="0">
                        <a:effectLst/>
                        <a:latin typeface="Calibri"/>
                        <a:ea typeface="Calibri"/>
                        <a:cs typeface="Arial"/>
                      </a:endParaRPr>
                    </a:p>
                  </a:txBody>
                  <a:tcPr marL="47120" marR="47120" marT="0" marB="0" anchor="ctr"/>
                </a:tc>
                <a:extLst>
                  <a:ext uri="{0D108BD9-81ED-4DB2-BD59-A6C34878D82A}">
                    <a16:rowId xmlns:a16="http://schemas.microsoft.com/office/drawing/2014/main" val="10017"/>
                  </a:ext>
                </a:extLst>
              </a:tr>
              <a:tr h="167349">
                <a:tc>
                  <a:txBody>
                    <a:bodyPr/>
                    <a:lstStyle/>
                    <a:p>
                      <a:pPr algn="r" rtl="1">
                        <a:lnSpc>
                          <a:spcPct val="115000"/>
                        </a:lnSpc>
                        <a:spcAft>
                          <a:spcPts val="0"/>
                        </a:spcAft>
                      </a:pPr>
                      <a:r>
                        <a:rPr lang="ar-SA" sz="900" b="1">
                          <a:effectLst/>
                        </a:rPr>
                        <a:t>بادهای شدید</a:t>
                      </a:r>
                      <a:endParaRPr lang="en-US" sz="900" b="1">
                        <a:effectLst/>
                        <a:latin typeface="Calibri"/>
                        <a:ea typeface="Calibri"/>
                        <a:cs typeface="Arial"/>
                      </a:endParaRPr>
                    </a:p>
                  </a:txBody>
                  <a:tcPr marL="47120" marR="47120" marT="0" marB="0" anchor="ctr"/>
                </a:tc>
                <a:tc>
                  <a:txBody>
                    <a:bodyPr/>
                    <a:lstStyle/>
                    <a:p>
                      <a:pPr algn="r" rtl="1">
                        <a:lnSpc>
                          <a:spcPct val="115000"/>
                        </a:lnSpc>
                        <a:spcAft>
                          <a:spcPts val="0"/>
                        </a:spcAft>
                      </a:pPr>
                      <a:r>
                        <a:rPr lang="ar-SA" sz="900" b="1" dirty="0">
                          <a:effectLst/>
                        </a:rPr>
                        <a:t>قطع برق</a:t>
                      </a:r>
                      <a:endParaRPr lang="en-US" sz="900" b="1" dirty="0">
                        <a:effectLst/>
                        <a:latin typeface="Calibri"/>
                        <a:ea typeface="Calibri"/>
                        <a:cs typeface="Arial"/>
                      </a:endParaRPr>
                    </a:p>
                  </a:txBody>
                  <a:tcPr marL="47120" marR="47120" marT="0" marB="0" anchor="ctr"/>
                </a:tc>
                <a:extLst>
                  <a:ext uri="{0D108BD9-81ED-4DB2-BD59-A6C34878D82A}">
                    <a16:rowId xmlns:a16="http://schemas.microsoft.com/office/drawing/2014/main" val="10018"/>
                  </a:ext>
                </a:extLst>
              </a:tr>
              <a:tr h="167349">
                <a:tc>
                  <a:txBody>
                    <a:bodyPr/>
                    <a:lstStyle/>
                    <a:p>
                      <a:pPr algn="r" rtl="1">
                        <a:lnSpc>
                          <a:spcPct val="115000"/>
                        </a:lnSpc>
                        <a:spcAft>
                          <a:spcPts val="0"/>
                        </a:spcAft>
                      </a:pPr>
                      <a:r>
                        <a:rPr lang="ar-SA" sz="900" b="1">
                          <a:effectLst/>
                        </a:rPr>
                        <a:t>آلودگی هوا</a:t>
                      </a:r>
                      <a:endParaRPr lang="en-US" sz="900" b="1">
                        <a:effectLst/>
                        <a:latin typeface="Calibri"/>
                        <a:ea typeface="Calibri"/>
                        <a:cs typeface="Arial"/>
                      </a:endParaRPr>
                    </a:p>
                  </a:txBody>
                  <a:tcPr marL="47120" marR="47120" marT="0" marB="0" anchor="ctr"/>
                </a:tc>
                <a:tc>
                  <a:txBody>
                    <a:bodyPr/>
                    <a:lstStyle/>
                    <a:p>
                      <a:pPr algn="r" rtl="1">
                        <a:lnSpc>
                          <a:spcPct val="115000"/>
                        </a:lnSpc>
                        <a:spcAft>
                          <a:spcPts val="0"/>
                        </a:spcAft>
                      </a:pPr>
                      <a:r>
                        <a:rPr lang="ar-SA" sz="900" b="1" dirty="0">
                          <a:effectLst/>
                        </a:rPr>
                        <a:t>قطع آب</a:t>
                      </a:r>
                      <a:endParaRPr lang="en-US" sz="900" b="1" dirty="0">
                        <a:effectLst/>
                        <a:latin typeface="Calibri"/>
                        <a:ea typeface="Calibri"/>
                        <a:cs typeface="Arial"/>
                      </a:endParaRPr>
                    </a:p>
                  </a:txBody>
                  <a:tcPr marL="47120" marR="47120" marT="0" marB="0" anchor="ctr"/>
                </a:tc>
                <a:extLst>
                  <a:ext uri="{0D108BD9-81ED-4DB2-BD59-A6C34878D82A}">
                    <a16:rowId xmlns:a16="http://schemas.microsoft.com/office/drawing/2014/main" val="10019"/>
                  </a:ext>
                </a:extLst>
              </a:tr>
              <a:tr h="167349">
                <a:tc>
                  <a:txBody>
                    <a:bodyPr/>
                    <a:lstStyle/>
                    <a:p>
                      <a:pPr algn="r" rtl="1">
                        <a:lnSpc>
                          <a:spcPct val="115000"/>
                        </a:lnSpc>
                        <a:spcAft>
                          <a:spcPts val="0"/>
                        </a:spcAft>
                      </a:pPr>
                      <a:r>
                        <a:rPr lang="ar-SA" sz="900" b="1">
                          <a:effectLst/>
                        </a:rPr>
                        <a:t>مخاطرات اجتماعی</a:t>
                      </a:r>
                      <a:endParaRPr lang="en-US" sz="900" b="1">
                        <a:effectLst/>
                        <a:latin typeface="Calibri"/>
                        <a:ea typeface="Calibri"/>
                        <a:cs typeface="Arial"/>
                      </a:endParaRPr>
                    </a:p>
                  </a:txBody>
                  <a:tcPr marL="47120" marR="47120" marT="0" marB="0"/>
                </a:tc>
                <a:tc>
                  <a:txBody>
                    <a:bodyPr/>
                    <a:lstStyle/>
                    <a:p>
                      <a:pPr algn="r" rtl="1">
                        <a:lnSpc>
                          <a:spcPct val="115000"/>
                        </a:lnSpc>
                        <a:spcAft>
                          <a:spcPts val="0"/>
                        </a:spcAft>
                      </a:pPr>
                      <a:r>
                        <a:rPr lang="ar-SA" sz="900" b="1">
                          <a:effectLst/>
                        </a:rPr>
                        <a:t>تخليه فوری تمام یا بخشی از مرکز </a:t>
                      </a:r>
                      <a:endParaRPr lang="en-US" sz="900" b="1">
                        <a:effectLst/>
                        <a:latin typeface="Calibri"/>
                        <a:ea typeface="Calibri"/>
                        <a:cs typeface="Arial"/>
                      </a:endParaRPr>
                    </a:p>
                  </a:txBody>
                  <a:tcPr marL="47120" marR="47120" marT="0" marB="0" anchor="ctr"/>
                </a:tc>
                <a:extLst>
                  <a:ext uri="{0D108BD9-81ED-4DB2-BD59-A6C34878D82A}">
                    <a16:rowId xmlns:a16="http://schemas.microsoft.com/office/drawing/2014/main" val="10020"/>
                  </a:ext>
                </a:extLst>
              </a:tr>
              <a:tr h="167349">
                <a:tc>
                  <a:txBody>
                    <a:bodyPr/>
                    <a:lstStyle/>
                    <a:p>
                      <a:pPr algn="r" rtl="1">
                        <a:lnSpc>
                          <a:spcPct val="115000"/>
                        </a:lnSpc>
                        <a:spcAft>
                          <a:spcPts val="0"/>
                        </a:spcAft>
                      </a:pPr>
                      <a:r>
                        <a:rPr lang="ar-SA" sz="900" b="1" dirty="0">
                          <a:effectLst/>
                        </a:rPr>
                        <a:t>جابجایی گسترده جمعيت </a:t>
                      </a:r>
                      <a:endParaRPr lang="en-US" sz="900" b="1" dirty="0">
                        <a:effectLst/>
                        <a:latin typeface="Calibri"/>
                        <a:ea typeface="Calibri"/>
                        <a:cs typeface="Arial"/>
                      </a:endParaRPr>
                    </a:p>
                  </a:txBody>
                  <a:tcPr marL="47120" marR="47120" marT="0" marB="0" anchor="ctr"/>
                </a:tc>
                <a:tc>
                  <a:txBody>
                    <a:bodyPr/>
                    <a:lstStyle/>
                    <a:p>
                      <a:pPr algn="r" rtl="1">
                        <a:lnSpc>
                          <a:spcPct val="115000"/>
                        </a:lnSpc>
                        <a:spcAft>
                          <a:spcPts val="0"/>
                        </a:spcAft>
                      </a:pPr>
                      <a:r>
                        <a:rPr lang="ar-SA" sz="900" b="1">
                          <a:effectLst/>
                        </a:rPr>
                        <a:t>حوادث با مصدومین متعدد</a:t>
                      </a:r>
                      <a:endParaRPr lang="en-US" sz="900" b="1">
                        <a:effectLst/>
                        <a:latin typeface="Calibri"/>
                        <a:ea typeface="Calibri"/>
                        <a:cs typeface="Arial"/>
                      </a:endParaRPr>
                    </a:p>
                  </a:txBody>
                  <a:tcPr marL="47120" marR="47120" marT="0" marB="0" anchor="ctr"/>
                </a:tc>
                <a:extLst>
                  <a:ext uri="{0D108BD9-81ED-4DB2-BD59-A6C34878D82A}">
                    <a16:rowId xmlns:a16="http://schemas.microsoft.com/office/drawing/2014/main" val="10021"/>
                  </a:ext>
                </a:extLst>
              </a:tr>
              <a:tr h="167349">
                <a:tc>
                  <a:txBody>
                    <a:bodyPr/>
                    <a:lstStyle/>
                    <a:p>
                      <a:pPr algn="r" rtl="1">
                        <a:lnSpc>
                          <a:spcPct val="115000"/>
                        </a:lnSpc>
                        <a:spcAft>
                          <a:spcPts val="0"/>
                        </a:spcAft>
                      </a:pPr>
                      <a:r>
                        <a:rPr lang="ar-SA" sz="900" b="1" dirty="0">
                          <a:effectLst/>
                        </a:rPr>
                        <a:t>حمله به مرکز (شامل مسلحانه و غیرمسلحانه)</a:t>
                      </a:r>
                      <a:endParaRPr lang="en-US" sz="900" b="1" dirty="0">
                        <a:effectLst/>
                        <a:latin typeface="Calibri"/>
                        <a:ea typeface="Calibri"/>
                        <a:cs typeface="Arial"/>
                      </a:endParaRPr>
                    </a:p>
                  </a:txBody>
                  <a:tcPr marL="47120" marR="47120" marT="0" marB="0" anchor="ctr"/>
                </a:tc>
                <a:tc>
                  <a:txBody>
                    <a:bodyPr/>
                    <a:lstStyle/>
                    <a:p>
                      <a:pPr algn="r" rtl="1">
                        <a:lnSpc>
                          <a:spcPct val="115000"/>
                        </a:lnSpc>
                        <a:spcAft>
                          <a:spcPts val="0"/>
                        </a:spcAft>
                      </a:pPr>
                      <a:r>
                        <a:rPr lang="ar-SA" sz="900" b="1">
                          <a:effectLst/>
                        </a:rPr>
                        <a:t>سرقت</a:t>
                      </a:r>
                      <a:endParaRPr lang="en-US" sz="900" b="1">
                        <a:effectLst/>
                        <a:latin typeface="Calibri"/>
                        <a:ea typeface="Calibri"/>
                        <a:cs typeface="Arial"/>
                      </a:endParaRPr>
                    </a:p>
                  </a:txBody>
                  <a:tcPr marL="47120" marR="47120" marT="0" marB="0" anchor="ctr"/>
                </a:tc>
                <a:extLst>
                  <a:ext uri="{0D108BD9-81ED-4DB2-BD59-A6C34878D82A}">
                    <a16:rowId xmlns:a16="http://schemas.microsoft.com/office/drawing/2014/main" val="10022"/>
                  </a:ext>
                </a:extLst>
              </a:tr>
              <a:tr h="167349">
                <a:tc>
                  <a:txBody>
                    <a:bodyPr/>
                    <a:lstStyle/>
                    <a:p>
                      <a:pPr algn="r" rtl="1">
                        <a:lnSpc>
                          <a:spcPct val="115000"/>
                        </a:lnSpc>
                        <a:spcAft>
                          <a:spcPts val="0"/>
                        </a:spcAft>
                      </a:pPr>
                      <a:r>
                        <a:rPr lang="ar-SA" sz="900" b="1">
                          <a:effectLst/>
                        </a:rPr>
                        <a:t>گروگان­گيری پرسنل</a:t>
                      </a:r>
                      <a:endParaRPr lang="en-US" sz="900" b="1">
                        <a:effectLst/>
                        <a:latin typeface="Calibri"/>
                        <a:ea typeface="Calibri"/>
                        <a:cs typeface="Arial"/>
                      </a:endParaRPr>
                    </a:p>
                  </a:txBody>
                  <a:tcPr marL="47120" marR="47120" marT="0" marB="0" anchor="ctr"/>
                </a:tc>
                <a:tc>
                  <a:txBody>
                    <a:bodyPr/>
                    <a:lstStyle/>
                    <a:p>
                      <a:pPr algn="r" rtl="1">
                        <a:lnSpc>
                          <a:spcPct val="115000"/>
                        </a:lnSpc>
                        <a:spcAft>
                          <a:spcPts val="0"/>
                        </a:spcAft>
                      </a:pPr>
                      <a:r>
                        <a:rPr lang="fa-IR" sz="900" b="1">
                          <a:effectLst/>
                        </a:rPr>
                        <a:t> </a:t>
                      </a:r>
                      <a:endParaRPr lang="en-US" sz="900" b="1">
                        <a:effectLst/>
                        <a:latin typeface="Calibri"/>
                        <a:ea typeface="Calibri"/>
                        <a:cs typeface="Arial"/>
                      </a:endParaRPr>
                    </a:p>
                  </a:txBody>
                  <a:tcPr marL="47120" marR="47120" marT="0" marB="0"/>
                </a:tc>
                <a:extLst>
                  <a:ext uri="{0D108BD9-81ED-4DB2-BD59-A6C34878D82A}">
                    <a16:rowId xmlns:a16="http://schemas.microsoft.com/office/drawing/2014/main" val="10023"/>
                  </a:ext>
                </a:extLst>
              </a:tr>
              <a:tr h="167349">
                <a:tc>
                  <a:txBody>
                    <a:bodyPr/>
                    <a:lstStyle/>
                    <a:p>
                      <a:pPr algn="r" rtl="1">
                        <a:lnSpc>
                          <a:spcPct val="115000"/>
                        </a:lnSpc>
                        <a:spcAft>
                          <a:spcPts val="0"/>
                        </a:spcAft>
                      </a:pPr>
                      <a:r>
                        <a:rPr lang="ar-SA" sz="900" b="1">
                          <a:effectLst/>
                        </a:rPr>
                        <a:t>بچه دزدی</a:t>
                      </a:r>
                      <a:endParaRPr lang="en-US" sz="900" b="1">
                        <a:effectLst/>
                        <a:latin typeface="Calibri"/>
                        <a:ea typeface="Calibri"/>
                        <a:cs typeface="Arial"/>
                      </a:endParaRPr>
                    </a:p>
                  </a:txBody>
                  <a:tcPr marL="47120" marR="47120" marT="0" marB="0" anchor="ctr"/>
                </a:tc>
                <a:tc>
                  <a:txBody>
                    <a:bodyPr/>
                    <a:lstStyle/>
                    <a:p>
                      <a:pPr algn="r" rtl="1">
                        <a:lnSpc>
                          <a:spcPct val="115000"/>
                        </a:lnSpc>
                        <a:spcAft>
                          <a:spcPts val="0"/>
                        </a:spcAft>
                      </a:pPr>
                      <a:r>
                        <a:rPr lang="fa-IR" sz="900" b="1">
                          <a:effectLst/>
                        </a:rPr>
                        <a:t> </a:t>
                      </a:r>
                      <a:endParaRPr lang="en-US" sz="900" b="1">
                        <a:effectLst/>
                        <a:latin typeface="Calibri"/>
                        <a:ea typeface="Calibri"/>
                        <a:cs typeface="Arial"/>
                      </a:endParaRPr>
                    </a:p>
                  </a:txBody>
                  <a:tcPr marL="47120" marR="47120" marT="0" marB="0"/>
                </a:tc>
                <a:extLst>
                  <a:ext uri="{0D108BD9-81ED-4DB2-BD59-A6C34878D82A}">
                    <a16:rowId xmlns:a16="http://schemas.microsoft.com/office/drawing/2014/main" val="10024"/>
                  </a:ext>
                </a:extLst>
              </a:tr>
              <a:tr h="167349">
                <a:tc gridSpan="2">
                  <a:txBody>
                    <a:bodyPr/>
                    <a:lstStyle/>
                    <a:p>
                      <a:pPr algn="r" rtl="1">
                        <a:lnSpc>
                          <a:spcPct val="115000"/>
                        </a:lnSpc>
                        <a:spcAft>
                          <a:spcPts val="0"/>
                        </a:spcAft>
                      </a:pPr>
                      <a:r>
                        <a:rPr lang="ar-SA" sz="900" b="1" dirty="0">
                          <a:effectLst/>
                        </a:rPr>
                        <a:t>تهدیدات سایبر (در صورت وابستگی کارکرد مرکز بهداشتی</a:t>
                      </a:r>
                      <a:r>
                        <a:rPr lang="fa-IR" sz="900" b="1" dirty="0">
                          <a:effectLst/>
                        </a:rPr>
                        <a:t>-درمانی </a:t>
                      </a:r>
                      <a:r>
                        <a:rPr lang="ar-SA" sz="900" b="1" dirty="0">
                          <a:effectLst/>
                        </a:rPr>
                        <a:t>به سيستم شبکه اینترنت)</a:t>
                      </a:r>
                      <a:r>
                        <a:rPr lang="fa-IR" sz="900" b="1" dirty="0">
                          <a:effectLst/>
                        </a:rPr>
                        <a:t> </a:t>
                      </a:r>
                      <a:endParaRPr lang="en-US" sz="900" b="1" dirty="0">
                        <a:effectLst/>
                        <a:latin typeface="Calibri"/>
                        <a:ea typeface="Calibri"/>
                        <a:cs typeface="Arial"/>
                      </a:endParaRPr>
                    </a:p>
                  </a:txBody>
                  <a:tcPr marL="47120" marR="47120" marT="0" marB="0" anchor="ctr"/>
                </a:tc>
                <a:tc hMerge="1">
                  <a:txBody>
                    <a:bodyPr/>
                    <a:lstStyle/>
                    <a:p>
                      <a:pPr algn="r" rtl="1">
                        <a:lnSpc>
                          <a:spcPct val="115000"/>
                        </a:lnSpc>
                        <a:spcAft>
                          <a:spcPts val="0"/>
                        </a:spcAft>
                      </a:pPr>
                      <a:endParaRPr lang="en-US" sz="1200" dirty="0">
                        <a:effectLst/>
                        <a:latin typeface="Calibri"/>
                        <a:ea typeface="Calibri"/>
                        <a:cs typeface="Arial"/>
                      </a:endParaRPr>
                    </a:p>
                  </a:txBody>
                  <a:tcPr marL="47123" marR="47123" marT="0" marB="0"/>
                </a:tc>
                <a:extLst>
                  <a:ext uri="{0D108BD9-81ED-4DB2-BD59-A6C34878D82A}">
                    <a16:rowId xmlns:a16="http://schemas.microsoft.com/office/drawing/2014/main" val="10025"/>
                  </a:ext>
                </a:extLst>
              </a:tr>
              <a:tr h="167349">
                <a:tc gridSpan="2">
                  <a:txBody>
                    <a:bodyPr/>
                    <a:lstStyle/>
                    <a:p>
                      <a:pPr algn="r" rtl="1">
                        <a:lnSpc>
                          <a:spcPct val="115000"/>
                        </a:lnSpc>
                        <a:spcAft>
                          <a:spcPts val="0"/>
                        </a:spcAft>
                      </a:pPr>
                      <a:r>
                        <a:rPr lang="ar-SA" sz="900" b="1" dirty="0">
                          <a:effectLst/>
                        </a:rPr>
                        <a:t>اغتشاشات</a:t>
                      </a:r>
                      <a:endParaRPr lang="en-US" sz="900" b="1" dirty="0">
                        <a:effectLst/>
                        <a:latin typeface="Calibri"/>
                        <a:ea typeface="Calibri"/>
                        <a:cs typeface="Arial"/>
                      </a:endParaRPr>
                    </a:p>
                  </a:txBody>
                  <a:tcPr marL="47120" marR="47120" marT="0" marB="0" anchor="ctr"/>
                </a:tc>
                <a:tc hMerge="1">
                  <a:txBody>
                    <a:bodyPr/>
                    <a:lstStyle/>
                    <a:p>
                      <a:pPr algn="r" rtl="1">
                        <a:lnSpc>
                          <a:spcPct val="115000"/>
                        </a:lnSpc>
                        <a:spcAft>
                          <a:spcPts val="0"/>
                        </a:spcAft>
                      </a:pPr>
                      <a:endParaRPr lang="en-US" sz="1200" dirty="0">
                        <a:effectLst/>
                        <a:latin typeface="Calibri"/>
                        <a:ea typeface="Calibri"/>
                        <a:cs typeface="Arial"/>
                      </a:endParaRPr>
                    </a:p>
                  </a:txBody>
                  <a:tcPr marL="47123" marR="47123" marT="0" marB="0"/>
                </a:tc>
                <a:extLst>
                  <a:ext uri="{0D108BD9-81ED-4DB2-BD59-A6C34878D82A}">
                    <a16:rowId xmlns:a16="http://schemas.microsoft.com/office/drawing/2014/main" val="10026"/>
                  </a:ext>
                </a:extLst>
              </a:tr>
            </a:tbl>
          </a:graphicData>
        </a:graphic>
      </p:graphicFrame>
      <p:pic>
        <p:nvPicPr>
          <p:cNvPr id="3" name="32.wma">
            <a:hlinkClick r:id="" action="ppaction://media"/>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1788" y="73644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2994087"/>
      </p:ext>
    </p:extLst>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solidFill>
                  <a:srgbClr val="FF0000"/>
                </a:solidFill>
                <a:cs typeface="B Titr" panose="00000700000000000000" pitchFamily="2" charset="-78"/>
              </a:rPr>
              <a:t>تقسیم بندی مخاطرات (بلایا)</a:t>
            </a:r>
          </a:p>
        </p:txBody>
      </p:sp>
      <p:sp>
        <p:nvSpPr>
          <p:cNvPr id="3" name="Content Placeholder 2"/>
          <p:cNvSpPr>
            <a:spLocks noGrp="1"/>
          </p:cNvSpPr>
          <p:nvPr>
            <p:ph idx="1"/>
          </p:nvPr>
        </p:nvSpPr>
        <p:spPr/>
        <p:txBody>
          <a:bodyPr/>
          <a:lstStyle/>
          <a:p>
            <a:r>
              <a:rPr lang="fa-IR" b="1" dirty="0">
                <a:solidFill>
                  <a:srgbClr val="00B050"/>
                </a:solidFill>
              </a:rPr>
              <a:t>مخاطرات طبیعی</a:t>
            </a:r>
          </a:p>
          <a:p>
            <a:pPr marL="0" indent="0">
              <a:buNone/>
            </a:pPr>
            <a:r>
              <a:rPr lang="fa-IR" b="1" dirty="0"/>
              <a:t>زلزله، آتش فشان، سیل، طوفان و .....</a:t>
            </a:r>
          </a:p>
          <a:p>
            <a:pPr marL="0" indent="0">
              <a:buNone/>
            </a:pPr>
            <a:endParaRPr lang="fa-IR" b="1" dirty="0"/>
          </a:p>
          <a:p>
            <a:pPr marL="0" indent="0">
              <a:buNone/>
            </a:pPr>
            <a:endParaRPr lang="fa-IR" b="1" dirty="0"/>
          </a:p>
          <a:p>
            <a:r>
              <a:rPr lang="fa-IR" b="1" dirty="0">
                <a:solidFill>
                  <a:srgbClr val="00B050"/>
                </a:solidFill>
              </a:rPr>
              <a:t>مخاطرات انسان ساخت</a:t>
            </a:r>
          </a:p>
          <a:p>
            <a:pPr marL="0" indent="0">
              <a:buNone/>
            </a:pPr>
            <a:r>
              <a:rPr lang="fa-IR" b="1" dirty="0"/>
              <a:t>آتش سوزی، انفجارات، </a:t>
            </a:r>
          </a:p>
          <a:p>
            <a:pPr marL="0" indent="0">
              <a:buNone/>
            </a:pPr>
            <a:r>
              <a:rPr lang="fa-IR" b="1" dirty="0"/>
              <a:t>حوادث شیمیایی</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429000"/>
            <a:ext cx="4614863" cy="2792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5512887"/>
      </p:ext>
    </p:extLst>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9438"/>
            <a:ext cx="8229600" cy="905346"/>
          </a:xfrm>
        </p:spPr>
        <p:txBody>
          <a:bodyPr/>
          <a:lstStyle/>
          <a:p>
            <a:r>
              <a:rPr lang="fa-IR" dirty="0">
                <a:solidFill>
                  <a:srgbClr val="FF0000"/>
                </a:solidFill>
                <a:cs typeface="B Titr" panose="00000700000000000000" pitchFamily="2" charset="-78"/>
              </a:rPr>
              <a:t>فوریت/ شرایط اضطراری</a:t>
            </a:r>
          </a:p>
        </p:txBody>
      </p:sp>
      <p:sp>
        <p:nvSpPr>
          <p:cNvPr id="3" name="Content Placeholder 2"/>
          <p:cNvSpPr>
            <a:spLocks noGrp="1"/>
          </p:cNvSpPr>
          <p:nvPr>
            <p:ph idx="1"/>
          </p:nvPr>
        </p:nvSpPr>
        <p:spPr>
          <a:xfrm>
            <a:off x="971600" y="1905000"/>
            <a:ext cx="7715200" cy="3886200"/>
          </a:xfrm>
        </p:spPr>
        <p:txBody>
          <a:bodyPr/>
          <a:lstStyle/>
          <a:p>
            <a:r>
              <a:rPr lang="fa-IR" sz="3200" b="1" dirty="0">
                <a:solidFill>
                  <a:schemeClr val="tx1"/>
                </a:solidFill>
              </a:rPr>
              <a:t>شرائط و موقعیتی که نیازمند پاسخ فوری است. درصورت عدم ارائه پاسخ به موقع و مناسب می تواند تبدیل به بلا گردد.</a:t>
            </a:r>
          </a:p>
        </p:txBody>
      </p:sp>
    </p:spTree>
    <p:extLst>
      <p:ext uri="{BB962C8B-B14F-4D97-AF65-F5344CB8AC3E}">
        <p14:creationId xmlns:p14="http://schemas.microsoft.com/office/powerpoint/2010/main" val="75419226"/>
      </p:ext>
    </p:extLst>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1">
            <a:normAutofit/>
          </a:bodyPr>
          <a:lstStyle/>
          <a:p>
            <a:pPr fontAlgn="auto">
              <a:spcAft>
                <a:spcPts val="0"/>
              </a:spcAft>
              <a:defRPr/>
            </a:pPr>
            <a:r>
              <a:rPr lang="fa-IR" dirty="0">
                <a:solidFill>
                  <a:srgbClr val="FF0000"/>
                </a:solidFill>
                <a:cs typeface="B Titr" panose="00000700000000000000" pitchFamily="2" charset="-78"/>
              </a:rPr>
              <a:t>فوریت، بلا و فاجعه</a:t>
            </a:r>
          </a:p>
        </p:txBody>
      </p:sp>
      <p:pic>
        <p:nvPicPr>
          <p:cNvPr id="2048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143000" y="1714500"/>
            <a:ext cx="6858000" cy="3857625"/>
          </a:xfrm>
        </p:spPr>
      </p:pic>
      <p:sp>
        <p:nvSpPr>
          <p:cNvPr id="3" name="Rounded Rectangle 2"/>
          <p:cNvSpPr/>
          <p:nvPr/>
        </p:nvSpPr>
        <p:spPr>
          <a:xfrm>
            <a:off x="5148263" y="5949950"/>
            <a:ext cx="3095625" cy="431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en-US" dirty="0" err="1"/>
              <a:t>Ardalan</a:t>
            </a:r>
            <a:r>
              <a:rPr lang="en-US" dirty="0"/>
              <a:t> A</a:t>
            </a:r>
            <a:endParaRPr lang="fa-IR" dirty="0"/>
          </a:p>
        </p:txBody>
      </p:sp>
    </p:spTree>
    <p:extLst>
      <p:ext uri="{BB962C8B-B14F-4D97-AF65-F5344CB8AC3E}">
        <p14:creationId xmlns:p14="http://schemas.microsoft.com/office/powerpoint/2010/main" val="2103098493"/>
      </p:ext>
    </p:extLst>
  </p:cSld>
  <p:clrMapOvr>
    <a:masterClrMapping/>
  </p:clrMapOvr>
  <p:transition/>
</p:sld>
</file>

<file path=ppt/theme/theme1.xml><?xml version="1.0" encoding="utf-8"?>
<a:theme xmlns:a="http://schemas.openxmlformats.org/drawingml/2006/main" name="Vertical and Horizontal design template">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fa-IR" sz="1800" b="0" i="0" u="none" strike="noStrike" cap="none" normalizeH="0" baseline="0" smtClean="0">
            <a:ln>
              <a:noFill/>
            </a:ln>
            <a:solidFill>
              <a:schemeClr val="tx1"/>
            </a:solidFill>
            <a:effectLst/>
            <a:latin typeface="Century Gothic"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fa-IR" sz="1800" b="0" i="0" u="none" strike="noStrike" cap="none" normalizeH="0" baseline="0" smtClean="0">
            <a:ln>
              <a:noFill/>
            </a:ln>
            <a:solidFill>
              <a:schemeClr val="tx1"/>
            </a:solidFill>
            <a:effectLst/>
            <a:latin typeface="Century Gothic"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3">
        <a:dk1>
          <a:srgbClr val="006666"/>
        </a:dk1>
        <a:lt1>
          <a:srgbClr val="FFFFFF"/>
        </a:lt1>
        <a:dk2>
          <a:srgbClr val="5E761C"/>
        </a:dk2>
        <a:lt2>
          <a:srgbClr val="777777"/>
        </a:lt2>
        <a:accent1>
          <a:srgbClr val="D5F470"/>
        </a:accent1>
        <a:accent2>
          <a:srgbClr val="EDCCFB"/>
        </a:accent2>
        <a:accent3>
          <a:srgbClr val="FFFFFF"/>
        </a:accent3>
        <a:accent4>
          <a:srgbClr val="005656"/>
        </a:accent4>
        <a:accent5>
          <a:srgbClr val="E7F8BB"/>
        </a:accent5>
        <a:accent6>
          <a:srgbClr val="D7B9E3"/>
        </a:accent6>
        <a:hlink>
          <a:srgbClr val="FF9933"/>
        </a:hlink>
        <a:folHlink>
          <a:srgbClr val="B2B2B2"/>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808080"/>
        </a:lt2>
        <a:accent1>
          <a:srgbClr val="D5F470"/>
        </a:accent1>
        <a:accent2>
          <a:srgbClr val="EDC9FB"/>
        </a:accent2>
        <a:accent3>
          <a:srgbClr val="FFFFFF"/>
        </a:accent3>
        <a:accent4>
          <a:srgbClr val="000000"/>
        </a:accent4>
        <a:accent5>
          <a:srgbClr val="E7F8BB"/>
        </a:accent5>
        <a:accent6>
          <a:srgbClr val="D7B6E3"/>
        </a:accent6>
        <a:hlink>
          <a:srgbClr val="BFC3FD"/>
        </a:hlink>
        <a:folHlink>
          <a:srgbClr val="B2B2B2"/>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6600"/>
        </a:dk2>
        <a:lt2>
          <a:srgbClr val="808080"/>
        </a:lt2>
        <a:accent1>
          <a:srgbClr val="FF6237"/>
        </a:accent1>
        <a:accent2>
          <a:srgbClr val="5F7BF1"/>
        </a:accent2>
        <a:accent3>
          <a:srgbClr val="FFFFFF"/>
        </a:accent3>
        <a:accent4>
          <a:srgbClr val="000000"/>
        </a:accent4>
        <a:accent5>
          <a:srgbClr val="FFB7AE"/>
        </a:accent5>
        <a:accent6>
          <a:srgbClr val="556FDA"/>
        </a:accent6>
        <a:hlink>
          <a:srgbClr val="15DF1F"/>
        </a:hlink>
        <a:folHlink>
          <a:srgbClr val="B2B2B2"/>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663300"/>
        </a:dk2>
        <a:lt2>
          <a:srgbClr val="808080"/>
        </a:lt2>
        <a:accent1>
          <a:srgbClr val="76C082"/>
        </a:accent1>
        <a:accent2>
          <a:srgbClr val="E3B06D"/>
        </a:accent2>
        <a:accent3>
          <a:srgbClr val="FFFFFF"/>
        </a:accent3>
        <a:accent4>
          <a:srgbClr val="000000"/>
        </a:accent4>
        <a:accent5>
          <a:srgbClr val="BDDCC1"/>
        </a:accent5>
        <a:accent6>
          <a:srgbClr val="CE9F62"/>
        </a:accent6>
        <a:hlink>
          <a:srgbClr val="D8EC42"/>
        </a:hlink>
        <a:folHlink>
          <a:srgbClr val="B2B2B2"/>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efault Design 8">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9">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10">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1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Vertical and Horizontal design template</Template>
  <TotalTime>273</TotalTime>
  <Words>1164</Words>
  <Application>Microsoft Office PowerPoint</Application>
  <PresentationFormat>On-screen Show (4:3)</PresentationFormat>
  <Paragraphs>168</Paragraphs>
  <Slides>32</Slides>
  <Notes>2</Notes>
  <HiddenSlides>2</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Gulim</vt:lpstr>
      <vt:lpstr>Arial</vt:lpstr>
      <vt:lpstr>B Yagut</vt:lpstr>
      <vt:lpstr>Calibri</vt:lpstr>
      <vt:lpstr>Century Gothic</vt:lpstr>
      <vt:lpstr>Times New Roman</vt:lpstr>
      <vt:lpstr>Wingdings 3</vt:lpstr>
      <vt:lpstr>Vertical and Horizontal design template</vt:lpstr>
      <vt:lpstr>مبانی مدیریت خطر حوادث و بلایا (مقدمه و تعریف مفاهیم)</vt:lpstr>
      <vt:lpstr>اهداف آموزشی</vt:lpstr>
      <vt:lpstr>بلا (Disaster)</vt:lpstr>
      <vt:lpstr>معیارهای EM-DAT</vt:lpstr>
      <vt:lpstr>مخاطره (Hazard)</vt:lpstr>
      <vt:lpstr>مثالهایی از مخاطرات</vt:lpstr>
      <vt:lpstr>تقسیم بندی مخاطرات (بلایا)</vt:lpstr>
      <vt:lpstr>فوریت/ شرایط اضطراری</vt:lpstr>
      <vt:lpstr>فوریت، بلا و فاجعه</vt:lpstr>
      <vt:lpstr>PowerPoint Presentation</vt:lpstr>
      <vt:lpstr>4 Phases of Emergency Management</vt:lpstr>
      <vt:lpstr>پیشگیری (Prevention)</vt:lpstr>
      <vt:lpstr>کاهش خسارت (Mitigation) </vt:lpstr>
      <vt:lpstr>انواع کاهش خسارت</vt:lpstr>
      <vt:lpstr>اجزای سازه ای و غیر سازه ای</vt:lpstr>
      <vt:lpstr>نمونه هايی از اجزاي سازه ای و غيرسازه ای در يك ساختمان </vt:lpstr>
      <vt:lpstr>آمادگی (Preparedness)</vt:lpstr>
      <vt:lpstr>آمادگی یا کاهش آسیب؟</vt:lpstr>
      <vt:lpstr>پاسخ (Relief/Response)</vt:lpstr>
      <vt:lpstr>بازیابی (Recovery)</vt:lpstr>
      <vt:lpstr>تاب آوری/تاب آور (Resilience/Resilient) </vt:lpstr>
      <vt:lpstr>خطر (Risk)</vt:lpstr>
      <vt:lpstr>آسیب پذیری (Vulnerability)</vt:lpstr>
      <vt:lpstr>آسیب پذیری فیزیکی</vt:lpstr>
      <vt:lpstr>یک زلزله و اثرات متفاوت</vt:lpstr>
      <vt:lpstr>ظرفيت (Capacity) </vt:lpstr>
      <vt:lpstr>اثرات سلامتی بلایا</vt:lpstr>
      <vt:lpstr>مثالهایی از اثرات بلایا</vt:lpstr>
      <vt:lpstr>بیمارستانها و بلایا و حوادث</vt:lpstr>
      <vt:lpstr>بیمارستانها و بلایا و حوادث</vt:lpstr>
      <vt:lpstr>بیمارستانها و بلایا و حوادث</vt:lpstr>
      <vt:lpstr>Centre for Research on the Epidemiology of Disasters (CRED)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آشنائی با مفاهیم و واژه های رایج در مدیریت بلایا</dc:title>
  <dc:creator>javad</dc:creator>
  <cp:lastModifiedBy>Zhila</cp:lastModifiedBy>
  <cp:revision>60</cp:revision>
  <dcterms:created xsi:type="dcterms:W3CDTF">2017-12-13T19:21:43Z</dcterms:created>
  <dcterms:modified xsi:type="dcterms:W3CDTF">2025-10-21T09:42:07Z</dcterms:modified>
</cp:coreProperties>
</file>